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9" r:id="rId4"/>
    <p:sldMasterId id="2147483806" r:id="rId5"/>
    <p:sldMasterId id="2147483832" r:id="rId6"/>
  </p:sldMasterIdLst>
  <p:notesMasterIdLst>
    <p:notesMasterId r:id="rId10"/>
  </p:notesMasterIdLst>
  <p:handoutMasterIdLst>
    <p:handoutMasterId r:id="rId11"/>
  </p:handoutMasterIdLst>
  <p:sldIdLst>
    <p:sldId id="1010" r:id="rId7"/>
    <p:sldId id="1506" r:id="rId8"/>
    <p:sldId id="1507" r:id="rId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raft Deck" id="{953B574A-1ECB-4326-9F9B-32C7E1033FF9}">
          <p14:sldIdLst>
            <p14:sldId id="1010"/>
            <p14:sldId id="1506"/>
            <p14:sldId id="1507"/>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stin Boone" initials="DB" lastIdx="182" clrIdx="0"/>
  <p:cmAuthor id="2" name="Author" initials="A" lastIdx="1198" clrIdx="1"/>
  <p:cmAuthor id="3" name="CBP" initials="CBP" lastIdx="46" clrIdx="2"/>
  <p:cmAuthor id="4" name="MH-CBP" initials="CBP" lastIdx="86" clrIdx="3"/>
  <p:cmAuthor id="5" name="Mark Chalmers" initials="MC" lastIdx="331" clrIdx="4"/>
  <p:cmAuthor id="6" name="Johannes Gambari, PhD" initials="JGP" lastIdx="9" clrIdx="5"/>
  <p:cmAuthor id="7" name="Elena Subbotina" initials="ES" lastIdx="19" clrIdx="6"/>
  <p:cmAuthor id="8" name="CBP Analyst" initials="AK" lastIdx="6" clrIdx="7"/>
  <p:cmAuthor id="9" name="JG" initials="J" lastIdx="85" clrIdx="8"/>
  <p:cmAuthor id="10" name="Adam Weston" initials="AW" lastIdx="712" clrIdx="9"/>
  <p:cmAuthor id="11" name="Milton Liu" initials="ML" lastIdx="18" clrIdx="10"/>
  <p:cmAuthor id="12" name="Sonia Osi, MD" initials="SOM" lastIdx="10" clrIdx="11"/>
  <p:cmAuthor id="13" name="Medjedovic, Jasmina" initials="MJ" lastIdx="60" clrIdx="12"/>
  <p:cmAuthor id="14" name="CBP-SO" initials="C" lastIdx="183" clrIdx="13"/>
  <p:cmAuthor id="15" name="Gregory Jo - CBP" initials="GJ" lastIdx="250" clrIdx="14"/>
  <p:cmAuthor id="16" name="CAC" initials="C" lastIdx="20" clrIdx="15"/>
  <p:cmAuthor id="17" name="PHMR" initials="LN" lastIdx="48" clrIdx="16"/>
  <p:cmAuthor id="18" name="Maximilian Hunt" initials="MH-CBP" lastIdx="53" clrIdx="17"/>
  <p:cmAuthor id="19" name="Anisha Mukherjee" initials="AM" lastIdx="1227" clrIdx="18"/>
  <p:cmAuthor id="20" name="Piero Senatore" initials="PS" lastIdx="14" clrIdx="19"/>
  <p:cmAuthor id="21" name="Kathryn Rusher" initials="KR" lastIdx="120" clrIdx="20"/>
  <p:cmAuthor id="22" name="Enoma Alade" initials="EA" lastIdx="2" clrIdx="21">
    <p:extLst>
      <p:ext uri="{19B8F6BF-5375-455C-9EA6-DF929625EA0E}">
        <p15:presenceInfo xmlns:p15="http://schemas.microsoft.com/office/powerpoint/2012/main" userId="6080000148f257c0" providerId="Windows Live"/>
      </p:ext>
    </p:extLst>
  </p:cmAuthor>
  <p:cmAuthor id="23" name="ZARA DAWODU" initials="ZD" lastIdx="5" clrIdx="22">
    <p:extLst>
      <p:ext uri="{19B8F6BF-5375-455C-9EA6-DF929625EA0E}">
        <p15:presenceInfo xmlns:p15="http://schemas.microsoft.com/office/powerpoint/2012/main" userId="S::zara.dawodu@student.dwc.org.ng::18b5faa3-418f-401a-be03-822cf502b486" providerId="AD"/>
      </p:ext>
    </p:extLst>
  </p:cmAuthor>
  <p:cmAuthor id="24" name="Sonia Osi" initials="SO" lastIdx="6" clrIdx="23">
    <p:extLst>
      <p:ext uri="{19B8F6BF-5375-455C-9EA6-DF929625EA0E}">
        <p15:presenceInfo xmlns:p15="http://schemas.microsoft.com/office/powerpoint/2012/main" userId="b0f964c94fbf24f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B8B8"/>
    <a:srgbClr val="FCCD3D"/>
    <a:srgbClr val="890001"/>
    <a:srgbClr val="FF0000"/>
    <a:srgbClr val="DA5283"/>
    <a:srgbClr val="00B050"/>
    <a:srgbClr val="D04040"/>
    <a:srgbClr val="898989"/>
    <a:srgbClr val="EA5532"/>
    <a:srgbClr val="6EABB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27" autoAdjust="0"/>
    <p:restoredTop sz="92085" autoAdjust="0"/>
  </p:normalViewPr>
  <p:slideViewPr>
    <p:cSldViewPr snapToObjects="1">
      <p:cViewPr>
        <p:scale>
          <a:sx n="85" d="100"/>
          <a:sy n="85" d="100"/>
        </p:scale>
        <p:origin x="2224" y="4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showGuides="1">
      <p:cViewPr varScale="1">
        <p:scale>
          <a:sx n="62" d="100"/>
          <a:sy n="62" d="100"/>
        </p:scale>
        <p:origin x="-3728" y="-104"/>
      </p:cViewPr>
      <p:guideLst>
        <p:guide orient="horz" pos="3126"/>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FE6B4D6-462F-F94B-AE08-FF4A1A03527C}" type="datetimeFigureOut">
              <a:rPr lang="en-US" smtClean="0"/>
              <a:pPr/>
              <a:t>5/24/22</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4C27A41-31AD-9A4A-8E39-163CDECB9811}" type="slidenum">
              <a:rPr lang="en-US" smtClean="0"/>
              <a:pPr/>
              <a:t>‹#›</a:t>
            </a:fld>
            <a:endParaRPr lang="en-US" dirty="0"/>
          </a:p>
        </p:txBody>
      </p:sp>
    </p:spTree>
    <p:extLst>
      <p:ext uri="{BB962C8B-B14F-4D97-AF65-F5344CB8AC3E}">
        <p14:creationId xmlns:p14="http://schemas.microsoft.com/office/powerpoint/2010/main" val="9416294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647B222-810D-41C4-8B8A-43F9F4D42AF8}" type="datetimeFigureOut">
              <a:rPr lang="en-US" smtClean="0"/>
              <a:pPr/>
              <a:t>5/24/22</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CAAA765-BA8B-4AB7-90F0-E83F7F96AE95}" type="slidenum">
              <a:rPr lang="en-US" smtClean="0"/>
              <a:pPr/>
              <a:t>‹#›</a:t>
            </a:fld>
            <a:endParaRPr lang="en-US" dirty="0"/>
          </a:p>
        </p:txBody>
      </p:sp>
    </p:spTree>
    <p:extLst>
      <p:ext uri="{BB962C8B-B14F-4D97-AF65-F5344CB8AC3E}">
        <p14:creationId xmlns:p14="http://schemas.microsoft.com/office/powerpoint/2010/main" val="21885492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374E38-B724-49F0-99BE-E9FA679EE24F}" type="slidenum">
              <a:rPr lang="ja-JP" altLang="en-US" smtClean="0">
                <a:solidFill>
                  <a:prstClr val="black"/>
                </a:solidFill>
              </a:rPr>
              <a:pPr/>
              <a:t>1</a:t>
            </a:fld>
            <a:endParaRPr lang="ja-JP" altLang="en-US">
              <a:solidFill>
                <a:prstClr val="black"/>
              </a:solidFill>
            </a:endParaRPr>
          </a:p>
        </p:txBody>
      </p:sp>
    </p:spTree>
    <p:extLst>
      <p:ext uri="{BB962C8B-B14F-4D97-AF65-F5344CB8AC3E}">
        <p14:creationId xmlns:p14="http://schemas.microsoft.com/office/powerpoint/2010/main" val="1836345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2" name="Picture 1" descr="Red_Grad.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737336"/>
            <a:ext cx="9144000" cy="3419856"/>
          </a:xfrm>
          <a:prstGeom prst="rect">
            <a:avLst/>
          </a:prstGeom>
        </p:spPr>
      </p:pic>
      <p:sp>
        <p:nvSpPr>
          <p:cNvPr id="9" name="Title 1"/>
          <p:cNvSpPr>
            <a:spLocks noGrp="1"/>
          </p:cNvSpPr>
          <p:nvPr>
            <p:ph type="ctrTitle"/>
          </p:nvPr>
        </p:nvSpPr>
        <p:spPr>
          <a:xfrm>
            <a:off x="396000" y="2328190"/>
            <a:ext cx="4860000" cy="720000"/>
          </a:xfrm>
        </p:spPr>
        <p:txBody>
          <a:bodyPr/>
          <a:lstStyle>
            <a:lvl1pPr>
              <a:lnSpc>
                <a:spcPts val="2400"/>
              </a:lnSpc>
              <a:defRPr>
                <a:solidFill>
                  <a:srgbClr val="A7381D"/>
                </a:solidFill>
                <a:latin typeface="Arial" pitchFamily="34" charset="0"/>
                <a:cs typeface="Arial" pitchFamily="34"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395999" y="3567700"/>
            <a:ext cx="4860000" cy="540000"/>
          </a:xfrm>
        </p:spPr>
        <p:txBody>
          <a:bodyPr>
            <a:normAutofit/>
          </a:bodyPr>
          <a:lstStyle>
            <a:lvl1pPr marL="0" indent="0">
              <a:lnSpc>
                <a:spcPts val="2000"/>
              </a:lnSpc>
              <a:defRPr sz="1800" b="0">
                <a:solidFill>
                  <a:srgbClr val="A7381D"/>
                </a:solidFill>
              </a:defRPr>
            </a:lvl1pPr>
          </a:lstStyle>
          <a:p>
            <a:pPr lvl="0"/>
            <a:r>
              <a:rPr lang="en-US" dirty="0"/>
              <a:t>Click to edit Master text styles</a:t>
            </a:r>
          </a:p>
        </p:txBody>
      </p:sp>
      <p:sp>
        <p:nvSpPr>
          <p:cNvPr id="13" name="Text Placeholder 12"/>
          <p:cNvSpPr>
            <a:spLocks noGrp="1"/>
          </p:cNvSpPr>
          <p:nvPr>
            <p:ph type="body" sz="quarter" idx="11"/>
          </p:nvPr>
        </p:nvSpPr>
        <p:spPr>
          <a:xfrm>
            <a:off x="396000" y="4401810"/>
            <a:ext cx="4860000" cy="360000"/>
          </a:xfrm>
        </p:spPr>
        <p:txBody>
          <a:bodyPr/>
          <a:lstStyle>
            <a:lvl1pPr marL="0" indent="0">
              <a:lnSpc>
                <a:spcPts val="1200"/>
              </a:lnSpc>
              <a:defRPr sz="1000" b="0">
                <a:solidFill>
                  <a:srgbClr val="A7381D"/>
                </a:solidFill>
              </a:defRPr>
            </a:lvl1pPr>
          </a:lstStyle>
          <a:p>
            <a:pPr lvl="0"/>
            <a:r>
              <a:rPr lang="en-US" dirty="0"/>
              <a:t>Click to edit Master text styles</a:t>
            </a:r>
          </a:p>
        </p:txBody>
      </p:sp>
      <p:sp>
        <p:nvSpPr>
          <p:cNvPr id="12" name="Footer Placeholder 4"/>
          <p:cNvSpPr>
            <a:spLocks noGrp="1"/>
          </p:cNvSpPr>
          <p:nvPr>
            <p:ph type="ftr" sz="quarter" idx="3"/>
          </p:nvPr>
        </p:nvSpPr>
        <p:spPr>
          <a:xfrm>
            <a:off x="539552" y="6545625"/>
            <a:ext cx="4320000" cy="180000"/>
          </a:xfrm>
          <a:prstGeom prst="rect">
            <a:avLst/>
          </a:prstGeom>
        </p:spPr>
        <p:txBody>
          <a:bodyPr vert="horz" lIns="0" tIns="0" rIns="0" bIns="0" rtlCol="0" anchor="t" anchorCtr="0"/>
          <a:lstStyle>
            <a:lvl1pPr algn="l">
              <a:defRPr sz="900">
                <a:solidFill>
                  <a:schemeClr val="tx1">
                    <a:tint val="75000"/>
                  </a:schemeClr>
                </a:solidFill>
                <a:latin typeface="Arial" pitchFamily="34" charset="0"/>
                <a:cs typeface="Arial" pitchFamily="34" charset="0"/>
              </a:defRPr>
            </a:lvl1pPr>
          </a:lstStyle>
          <a:p>
            <a:endParaRPr lang="en-GB" dirty="0">
              <a:solidFill>
                <a:srgbClr val="000000">
                  <a:tint val="75000"/>
                </a:srgbClr>
              </a:solidFill>
            </a:endParaRPr>
          </a:p>
        </p:txBody>
      </p:sp>
      <p:sp>
        <p:nvSpPr>
          <p:cNvPr id="16" name="Slide Number Placeholder 5"/>
          <p:cNvSpPr>
            <a:spLocks noGrp="1"/>
          </p:cNvSpPr>
          <p:nvPr>
            <p:ph type="sldNum" sz="quarter" idx="4"/>
          </p:nvPr>
        </p:nvSpPr>
        <p:spPr>
          <a:xfrm>
            <a:off x="327225" y="6545625"/>
            <a:ext cx="180000" cy="180000"/>
          </a:xfrm>
          <a:prstGeom prst="rect">
            <a:avLst/>
          </a:prstGeom>
        </p:spPr>
        <p:txBody>
          <a:bodyPr vert="horz" lIns="0" tIns="0" rIns="0" bIns="0" rtlCol="0" anchor="t" anchorCtr="0"/>
          <a:lstStyle>
            <a:lvl1pPr algn="r">
              <a:defRPr sz="900">
                <a:solidFill>
                  <a:schemeClr val="tx1">
                    <a:tint val="75000"/>
                  </a:schemeClr>
                </a:solidFill>
                <a:latin typeface="Arial" pitchFamily="34" charset="0"/>
                <a:cs typeface="Arial" pitchFamily="34" charset="0"/>
              </a:defRPr>
            </a:lvl1pPr>
          </a:lstStyle>
          <a:p>
            <a:fld id="{7B974D20-0E96-4DF1-9C0E-7B3AF2A463F9}" type="slidenum">
              <a:rPr lang="en-GB" smtClean="0">
                <a:solidFill>
                  <a:srgbClr val="000000">
                    <a:tint val="75000"/>
                  </a:srgbClr>
                </a:solidFill>
              </a:rPr>
              <a:pPr/>
              <a:t>‹#›</a:t>
            </a:fld>
            <a:endParaRPr lang="en-GB" dirty="0">
              <a:solidFill>
                <a:srgbClr val="000000">
                  <a:tint val="75000"/>
                </a:srgbClr>
              </a:solidFill>
            </a:endParaRPr>
          </a:p>
        </p:txBody>
      </p:sp>
    </p:spTree>
    <p:extLst>
      <p:ext uri="{BB962C8B-B14F-4D97-AF65-F5344CB8AC3E}">
        <p14:creationId xmlns:p14="http://schemas.microsoft.com/office/powerpoint/2010/main" val="137150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8" name="Text Placeholder 7"/>
          <p:cNvSpPr>
            <a:spLocks noGrp="1"/>
          </p:cNvSpPr>
          <p:nvPr>
            <p:ph type="body" sz="quarter" idx="13"/>
          </p:nvPr>
        </p:nvSpPr>
        <p:spPr>
          <a:xfrm>
            <a:off x="396000" y="1216800"/>
            <a:ext cx="8190000" cy="4500000"/>
          </a:xfrm>
        </p:spPr>
        <p:txBody>
          <a:bodyPr tIns="0"/>
          <a:lstStyle>
            <a:lvl1pPr marL="180000" indent="-180000">
              <a:lnSpc>
                <a:spcPct val="121000"/>
              </a:lnSpc>
              <a:buClr>
                <a:schemeClr val="tx2"/>
              </a:buClr>
              <a:buFont typeface="Arial" pitchFamily="34" charset="0"/>
              <a:buChar char="•"/>
              <a:defRPr b="0"/>
            </a:lvl1pPr>
            <a:lvl2pPr marL="711200" indent="-350838">
              <a:lnSpc>
                <a:spcPct val="110000"/>
              </a:lnSpc>
              <a:buClr>
                <a:schemeClr val="tx2"/>
              </a:buClr>
              <a:buFont typeface="Arial" pitchFamily="34" charset="0"/>
              <a:buChar char="–"/>
              <a:defRPr sz="1800"/>
            </a:lvl2pPr>
            <a:lvl3pPr marL="1049338" indent="-315913">
              <a:lnSpc>
                <a:spcPct val="110000"/>
              </a:lnSpc>
              <a:buClr>
                <a:schemeClr val="tx2"/>
              </a:buClr>
              <a:buFont typeface="Arial" pitchFamily="34" charset="0"/>
              <a:buChar char="•"/>
              <a:defRPr sz="1600"/>
            </a:lvl3pPr>
            <a:lvl4pPr marL="1414463" indent="-357188">
              <a:lnSpc>
                <a:spcPct val="110000"/>
              </a:lnSpc>
              <a:buClr>
                <a:schemeClr val="tx2"/>
              </a:buClr>
              <a:buFont typeface="Arial" pitchFamily="34" charset="0"/>
              <a:buChar char="–"/>
              <a:defRPr sz="1400"/>
            </a:lvl4pPr>
            <a:lvl5pPr marL="1785938" indent="-366713">
              <a:lnSpc>
                <a:spcPct val="110000"/>
              </a:lnSpc>
              <a:buClr>
                <a:schemeClr val="tx2"/>
              </a:buClr>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ooter Placeholder 4"/>
          <p:cNvSpPr>
            <a:spLocks noGrp="1"/>
          </p:cNvSpPr>
          <p:nvPr>
            <p:ph type="ftr" sz="quarter" idx="3"/>
          </p:nvPr>
        </p:nvSpPr>
        <p:spPr>
          <a:xfrm>
            <a:off x="539552" y="6545625"/>
            <a:ext cx="4320000" cy="180000"/>
          </a:xfrm>
          <a:prstGeom prst="rect">
            <a:avLst/>
          </a:prstGeom>
        </p:spPr>
        <p:txBody>
          <a:bodyPr vert="horz" lIns="0" tIns="0" rIns="0" bIns="0" rtlCol="0" anchor="t" anchorCtr="0"/>
          <a:lstStyle>
            <a:lvl1pPr algn="l">
              <a:defRPr sz="900">
                <a:solidFill>
                  <a:schemeClr val="tx1">
                    <a:tint val="75000"/>
                  </a:schemeClr>
                </a:solidFill>
                <a:latin typeface="Arial" pitchFamily="34" charset="0"/>
                <a:cs typeface="Arial" pitchFamily="34" charset="0"/>
              </a:defRPr>
            </a:lvl1pPr>
          </a:lstStyle>
          <a:p>
            <a:endParaRPr lang="en-GB" dirty="0">
              <a:solidFill>
                <a:srgbClr val="000000">
                  <a:tint val="75000"/>
                </a:srgbClr>
              </a:solidFill>
            </a:endParaRPr>
          </a:p>
        </p:txBody>
      </p:sp>
      <p:sp>
        <p:nvSpPr>
          <p:cNvPr id="9" name="Slide Number Placeholder 5"/>
          <p:cNvSpPr>
            <a:spLocks noGrp="1"/>
          </p:cNvSpPr>
          <p:nvPr>
            <p:ph type="sldNum" sz="quarter" idx="4"/>
          </p:nvPr>
        </p:nvSpPr>
        <p:spPr>
          <a:xfrm>
            <a:off x="327600" y="6545625"/>
            <a:ext cx="180000" cy="180000"/>
          </a:xfrm>
          <a:prstGeom prst="rect">
            <a:avLst/>
          </a:prstGeom>
        </p:spPr>
        <p:txBody>
          <a:bodyPr vert="horz" lIns="0" tIns="0" rIns="0" bIns="0" rtlCol="0" anchor="t" anchorCtr="0"/>
          <a:lstStyle>
            <a:lvl1pPr algn="r">
              <a:defRPr sz="900">
                <a:solidFill>
                  <a:schemeClr val="tx1">
                    <a:tint val="75000"/>
                  </a:schemeClr>
                </a:solidFill>
                <a:latin typeface="Arial" pitchFamily="34" charset="0"/>
                <a:cs typeface="Arial" pitchFamily="34" charset="0"/>
              </a:defRPr>
            </a:lvl1pPr>
          </a:lstStyle>
          <a:p>
            <a:fld id="{7B974D20-0E96-4DF1-9C0E-7B3AF2A463F9}" type="slidenum">
              <a:rPr lang="en-GB" smtClean="0">
                <a:solidFill>
                  <a:srgbClr val="000000">
                    <a:tint val="75000"/>
                  </a:srgbClr>
                </a:solidFill>
              </a:rPr>
              <a:pPr/>
              <a:t>‹#›</a:t>
            </a:fld>
            <a:endParaRPr lang="en-GB" dirty="0">
              <a:solidFill>
                <a:srgbClr val="000000">
                  <a:tint val="75000"/>
                </a:srgbClr>
              </a:solidFill>
            </a:endParaRPr>
          </a:p>
        </p:txBody>
      </p:sp>
    </p:spTree>
    <p:extLst>
      <p:ext uri="{BB962C8B-B14F-4D97-AF65-F5344CB8AC3E}">
        <p14:creationId xmlns:p14="http://schemas.microsoft.com/office/powerpoint/2010/main" val="2658788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8" name="Text Placeholder 7"/>
          <p:cNvSpPr>
            <a:spLocks noGrp="1"/>
          </p:cNvSpPr>
          <p:nvPr>
            <p:ph type="body" sz="quarter" idx="13"/>
          </p:nvPr>
        </p:nvSpPr>
        <p:spPr>
          <a:xfrm>
            <a:off x="396000" y="1216800"/>
            <a:ext cx="4140000" cy="4500000"/>
          </a:xfrm>
        </p:spPr>
        <p:txBody>
          <a:bodyPr tIns="54000">
            <a:normAutofit/>
          </a:bodyPr>
          <a:lstStyle>
            <a:lvl1pPr marL="0" indent="0">
              <a:lnSpc>
                <a:spcPct val="98000"/>
              </a:lnSpc>
              <a:spcAft>
                <a:spcPts val="1000"/>
              </a:spcAft>
              <a:defRPr sz="1600" b="0"/>
            </a:lvl1pPr>
            <a:lvl2pPr marL="180000" indent="-180000">
              <a:lnSpc>
                <a:spcPct val="98000"/>
              </a:lnSpc>
              <a:buClr>
                <a:schemeClr val="tx2"/>
              </a:buClr>
              <a:buFont typeface="Arial" pitchFamily="34" charset="0"/>
              <a:buChar char="•"/>
              <a:defRPr sz="1600"/>
            </a:lvl2pPr>
            <a:lvl3pPr>
              <a:lnSpc>
                <a:spcPct val="98000"/>
              </a:lnSpc>
              <a:defRPr sz="1600"/>
            </a:lvl3pPr>
            <a:lvl4pPr>
              <a:lnSpc>
                <a:spcPct val="98000"/>
              </a:lnSpc>
              <a:defRPr sz="1600"/>
            </a:lvl4pPr>
            <a:lvl5pPr>
              <a:lnSpc>
                <a:spcPct val="98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ooter Placeholder 4"/>
          <p:cNvSpPr>
            <a:spLocks noGrp="1"/>
          </p:cNvSpPr>
          <p:nvPr>
            <p:ph type="ftr" sz="quarter" idx="3"/>
          </p:nvPr>
        </p:nvSpPr>
        <p:spPr>
          <a:xfrm>
            <a:off x="539552" y="6545625"/>
            <a:ext cx="4320000" cy="180000"/>
          </a:xfrm>
          <a:prstGeom prst="rect">
            <a:avLst/>
          </a:prstGeom>
        </p:spPr>
        <p:txBody>
          <a:bodyPr vert="horz" lIns="0" tIns="0" rIns="0" bIns="0" rtlCol="0" anchor="t" anchorCtr="0"/>
          <a:lstStyle>
            <a:lvl1pPr algn="l">
              <a:defRPr sz="900">
                <a:solidFill>
                  <a:schemeClr val="tx1">
                    <a:tint val="75000"/>
                  </a:schemeClr>
                </a:solidFill>
                <a:latin typeface="Arial" pitchFamily="34" charset="0"/>
                <a:cs typeface="Arial" pitchFamily="34" charset="0"/>
              </a:defRPr>
            </a:lvl1pPr>
          </a:lstStyle>
          <a:p>
            <a:endParaRPr lang="en-GB" dirty="0">
              <a:solidFill>
                <a:srgbClr val="000000">
                  <a:tint val="75000"/>
                </a:srgbClr>
              </a:solidFill>
            </a:endParaRPr>
          </a:p>
        </p:txBody>
      </p:sp>
      <p:sp>
        <p:nvSpPr>
          <p:cNvPr id="9" name="Slide Number Placeholder 5"/>
          <p:cNvSpPr>
            <a:spLocks noGrp="1"/>
          </p:cNvSpPr>
          <p:nvPr>
            <p:ph type="sldNum" sz="quarter" idx="4"/>
          </p:nvPr>
        </p:nvSpPr>
        <p:spPr>
          <a:xfrm>
            <a:off x="327600" y="6545625"/>
            <a:ext cx="180000" cy="180000"/>
          </a:xfrm>
          <a:prstGeom prst="rect">
            <a:avLst/>
          </a:prstGeom>
        </p:spPr>
        <p:txBody>
          <a:bodyPr vert="horz" lIns="0" tIns="0" rIns="0" bIns="0" rtlCol="0" anchor="t" anchorCtr="0"/>
          <a:lstStyle>
            <a:lvl1pPr algn="r">
              <a:defRPr sz="900">
                <a:solidFill>
                  <a:schemeClr val="tx1">
                    <a:tint val="75000"/>
                  </a:schemeClr>
                </a:solidFill>
                <a:latin typeface="Arial" pitchFamily="34" charset="0"/>
                <a:cs typeface="Arial" pitchFamily="34" charset="0"/>
              </a:defRPr>
            </a:lvl1pPr>
          </a:lstStyle>
          <a:p>
            <a:fld id="{7B974D20-0E96-4DF1-9C0E-7B3AF2A463F9}" type="slidenum">
              <a:rPr lang="en-GB" smtClean="0">
                <a:solidFill>
                  <a:srgbClr val="000000">
                    <a:tint val="75000"/>
                  </a:srgbClr>
                </a:solidFill>
              </a:rPr>
              <a:pPr/>
              <a:t>‹#›</a:t>
            </a:fld>
            <a:endParaRPr lang="en-GB" dirty="0">
              <a:solidFill>
                <a:srgbClr val="000000">
                  <a:tint val="75000"/>
                </a:srgbClr>
              </a:solidFill>
            </a:endParaRPr>
          </a:p>
        </p:txBody>
      </p:sp>
    </p:spTree>
    <p:extLst>
      <p:ext uri="{BB962C8B-B14F-4D97-AF65-F5344CB8AC3E}">
        <p14:creationId xmlns:p14="http://schemas.microsoft.com/office/powerpoint/2010/main" val="2894268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8" name="Text Placeholder 7"/>
          <p:cNvSpPr>
            <a:spLocks noGrp="1"/>
          </p:cNvSpPr>
          <p:nvPr>
            <p:ph type="body" sz="quarter" idx="13"/>
          </p:nvPr>
        </p:nvSpPr>
        <p:spPr>
          <a:xfrm>
            <a:off x="396000" y="1216800"/>
            <a:ext cx="8190000" cy="4500000"/>
          </a:xfrm>
        </p:spPr>
        <p:txBody>
          <a:bodyPr/>
          <a:lstStyle>
            <a:lvl1pPr marL="324000" indent="-324000">
              <a:lnSpc>
                <a:spcPct val="121000"/>
              </a:lnSpc>
              <a:buClr>
                <a:schemeClr val="tx2"/>
              </a:buClr>
              <a:buFont typeface="+mj-lt"/>
              <a:buAutoNum type="arabicPeriod"/>
              <a:defRPr b="0"/>
            </a:lvl1pPr>
            <a:lvl2pPr marL="324000" indent="-324000">
              <a:lnSpc>
                <a:spcPct val="121000"/>
              </a:lnSpc>
              <a:buClr>
                <a:schemeClr val="tx2"/>
              </a:buClr>
              <a:buFont typeface="+mj-lt"/>
              <a:buAutoNum type="arabicPeriod"/>
              <a:defRPr/>
            </a:lvl2pPr>
            <a:lvl3pPr marL="324000" indent="-324000">
              <a:lnSpc>
                <a:spcPct val="121000"/>
              </a:lnSpc>
              <a:buClr>
                <a:schemeClr val="tx2"/>
              </a:buClr>
              <a:buFont typeface="+mj-lt"/>
              <a:buAutoNum type="arabicPeriod"/>
              <a:defRPr/>
            </a:lvl3pPr>
            <a:lvl4pPr marL="324000" indent="-324000">
              <a:lnSpc>
                <a:spcPct val="121000"/>
              </a:lnSpc>
              <a:buClr>
                <a:schemeClr val="tx2"/>
              </a:buClr>
              <a:buFont typeface="+mj-lt"/>
              <a:buAutoNum type="arabicPeriod"/>
              <a:defRPr/>
            </a:lvl4pPr>
            <a:lvl5pPr marL="324000" indent="-324000">
              <a:lnSpc>
                <a:spcPct val="121000"/>
              </a:lnSpc>
              <a:buClr>
                <a:schemeClr val="tx2"/>
              </a:buClr>
              <a:buFont typeface="+mj-lt"/>
              <a:buAutoNum type="arabicPerio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ooter Placeholder 4"/>
          <p:cNvSpPr>
            <a:spLocks noGrp="1"/>
          </p:cNvSpPr>
          <p:nvPr>
            <p:ph type="ftr" sz="quarter" idx="3"/>
          </p:nvPr>
        </p:nvSpPr>
        <p:spPr>
          <a:xfrm>
            <a:off x="539552" y="6545625"/>
            <a:ext cx="4320000" cy="180000"/>
          </a:xfrm>
          <a:prstGeom prst="rect">
            <a:avLst/>
          </a:prstGeom>
        </p:spPr>
        <p:txBody>
          <a:bodyPr vert="horz" lIns="0" tIns="0" rIns="0" bIns="0" rtlCol="0" anchor="t" anchorCtr="0"/>
          <a:lstStyle>
            <a:lvl1pPr algn="l">
              <a:defRPr sz="900">
                <a:solidFill>
                  <a:schemeClr val="tx1">
                    <a:tint val="75000"/>
                  </a:schemeClr>
                </a:solidFill>
                <a:latin typeface="Arial" pitchFamily="34" charset="0"/>
                <a:cs typeface="Arial" pitchFamily="34" charset="0"/>
              </a:defRPr>
            </a:lvl1pPr>
          </a:lstStyle>
          <a:p>
            <a:endParaRPr lang="en-GB" dirty="0">
              <a:solidFill>
                <a:srgbClr val="000000">
                  <a:tint val="75000"/>
                </a:srgbClr>
              </a:solidFill>
            </a:endParaRPr>
          </a:p>
        </p:txBody>
      </p:sp>
      <p:sp>
        <p:nvSpPr>
          <p:cNvPr id="9" name="Slide Number Placeholder 5"/>
          <p:cNvSpPr>
            <a:spLocks noGrp="1"/>
          </p:cNvSpPr>
          <p:nvPr>
            <p:ph type="sldNum" sz="quarter" idx="4"/>
          </p:nvPr>
        </p:nvSpPr>
        <p:spPr>
          <a:xfrm>
            <a:off x="327600" y="6545625"/>
            <a:ext cx="180000" cy="180000"/>
          </a:xfrm>
          <a:prstGeom prst="rect">
            <a:avLst/>
          </a:prstGeom>
        </p:spPr>
        <p:txBody>
          <a:bodyPr vert="horz" lIns="0" tIns="0" rIns="0" bIns="0" rtlCol="0" anchor="t" anchorCtr="0"/>
          <a:lstStyle>
            <a:lvl1pPr algn="r">
              <a:defRPr sz="900">
                <a:solidFill>
                  <a:schemeClr val="tx1">
                    <a:tint val="75000"/>
                  </a:schemeClr>
                </a:solidFill>
                <a:latin typeface="Arial" pitchFamily="34" charset="0"/>
                <a:cs typeface="Arial" pitchFamily="34" charset="0"/>
              </a:defRPr>
            </a:lvl1pPr>
          </a:lstStyle>
          <a:p>
            <a:fld id="{7B974D20-0E96-4DF1-9C0E-7B3AF2A463F9}" type="slidenum">
              <a:rPr lang="en-GB" smtClean="0">
                <a:solidFill>
                  <a:srgbClr val="000000">
                    <a:tint val="75000"/>
                  </a:srgbClr>
                </a:solidFill>
              </a:rPr>
              <a:pPr/>
              <a:t>‹#›</a:t>
            </a:fld>
            <a:endParaRPr lang="en-GB" dirty="0">
              <a:solidFill>
                <a:srgbClr val="000000">
                  <a:tint val="75000"/>
                </a:srgbClr>
              </a:solidFill>
            </a:endParaRPr>
          </a:p>
        </p:txBody>
      </p:sp>
    </p:spTree>
    <p:extLst>
      <p:ext uri="{BB962C8B-B14F-4D97-AF65-F5344CB8AC3E}">
        <p14:creationId xmlns:p14="http://schemas.microsoft.com/office/powerpoint/2010/main" val="306296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Slide-Akane Red-KeyVisual">
    <p:spTree>
      <p:nvGrpSpPr>
        <p:cNvPr id="1" name=""/>
        <p:cNvGrpSpPr/>
        <p:nvPr/>
      </p:nvGrpSpPr>
      <p:grpSpPr>
        <a:xfrm>
          <a:off x="0" y="0"/>
          <a:ext cx="0" cy="0"/>
          <a:chOff x="0" y="0"/>
          <a:chExt cx="0" cy="0"/>
        </a:xfrm>
      </p:grpSpPr>
      <p:sp>
        <p:nvSpPr>
          <p:cNvPr id="16" name="Rectangle 15"/>
          <p:cNvSpPr/>
          <p:nvPr userDrawn="1"/>
        </p:nvSpPr>
        <p:spPr>
          <a:xfrm>
            <a:off x="0" y="3486912"/>
            <a:ext cx="9144000" cy="323088"/>
          </a:xfrm>
          <a:prstGeom prst="rect">
            <a:avLst/>
          </a:prstGeom>
          <a:solidFill>
            <a:schemeClr val="accent1">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5289" y="3810000"/>
            <a:ext cx="9144000" cy="1313689"/>
          </a:xfrm>
          <a:prstGeom prst="rect">
            <a:avLst/>
          </a:prstGeom>
          <a:pattFill prst="pct20">
            <a:fgClr>
              <a:schemeClr val="tx1">
                <a:lumMod val="75000"/>
                <a:lumOff val="25000"/>
              </a:schemeClr>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457200" y="4038600"/>
            <a:ext cx="7772400" cy="533400"/>
          </a:xfrm>
        </p:spPr>
        <p:txBody>
          <a:bodyPr>
            <a:noAutofit/>
          </a:bodyPr>
          <a:lstStyle>
            <a:lvl1pPr algn="l">
              <a:defRPr sz="2800" b="0">
                <a:solidFill>
                  <a:srgbClr val="78261F"/>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457200" y="4572000"/>
            <a:ext cx="6400800" cy="533400"/>
          </a:xfrm>
        </p:spPr>
        <p:txBody>
          <a:bodyPr>
            <a:normAutofit/>
          </a:bodyPr>
          <a:lstStyle>
            <a:lvl1pPr marL="0" indent="0" algn="l">
              <a:buNone/>
              <a:defRPr sz="1000">
                <a:solidFill>
                  <a:srgbClr val="78261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516" y="5885890"/>
            <a:ext cx="1548172" cy="697547"/>
          </a:xfrm>
          <a:prstGeom prst="rect">
            <a:avLst/>
          </a:prstGeom>
        </p:spPr>
      </p:pic>
      <p:pic>
        <p:nvPicPr>
          <p:cNvPr id="9" name="Picture 8" descr="new_image.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1694688"/>
            <a:ext cx="9144000" cy="2115312"/>
          </a:xfrm>
          <a:prstGeom prst="rect">
            <a:avLst/>
          </a:prstGeom>
        </p:spPr>
      </p:pic>
    </p:spTree>
    <p:extLst>
      <p:ext uri="{BB962C8B-B14F-4D97-AF65-F5344CB8AC3E}">
        <p14:creationId xmlns:p14="http://schemas.microsoft.com/office/powerpoint/2010/main" val="1562277981"/>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3152"/>
            <a:ext cx="7242048" cy="10241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98448"/>
            <a:ext cx="8229600" cy="48737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err="1"/>
              <a:t>Fouth</a:t>
            </a:r>
            <a:r>
              <a:rPr lang="en-US" dirty="0"/>
              <a:t> level</a:t>
            </a:r>
          </a:p>
          <a:p>
            <a:pPr lvl="4"/>
            <a:r>
              <a:rPr lang="en-US" dirty="0"/>
              <a:t>Fifth level</a:t>
            </a:r>
          </a:p>
        </p:txBody>
      </p:sp>
      <p:sp>
        <p:nvSpPr>
          <p:cNvPr id="4" name="Date Placeholder 3"/>
          <p:cNvSpPr>
            <a:spLocks noGrp="1"/>
          </p:cNvSpPr>
          <p:nvPr>
            <p:ph type="dt" sz="half" idx="2"/>
          </p:nvPr>
        </p:nvSpPr>
        <p:spPr>
          <a:xfrm>
            <a:off x="2971800" y="6492240"/>
            <a:ext cx="1600200" cy="365125"/>
          </a:xfrm>
          <a:prstGeom prst="rect">
            <a:avLst/>
          </a:prstGeom>
        </p:spPr>
        <p:txBody>
          <a:bodyPr vert="horz" lIns="91440" tIns="45720" rIns="91440" bIns="45720" rtlCol="0" anchor="ctr"/>
          <a:lstStyle>
            <a:lvl1pPr algn="l">
              <a:defRPr sz="1000">
                <a:solidFill>
                  <a:srgbClr val="313231"/>
                </a:solidFill>
                <a:latin typeface="Arial"/>
                <a:cs typeface="Arial"/>
              </a:defRPr>
            </a:lvl1pPr>
          </a:lstStyle>
          <a:p>
            <a:endParaRPr lang="en-US" dirty="0"/>
          </a:p>
        </p:txBody>
      </p:sp>
      <p:sp>
        <p:nvSpPr>
          <p:cNvPr id="5" name="Footer Placeholder 4"/>
          <p:cNvSpPr>
            <a:spLocks noGrp="1"/>
          </p:cNvSpPr>
          <p:nvPr>
            <p:ph type="ftr" sz="quarter" idx="3"/>
          </p:nvPr>
        </p:nvSpPr>
        <p:spPr>
          <a:xfrm>
            <a:off x="1179576" y="6492240"/>
            <a:ext cx="1453896" cy="365125"/>
          </a:xfrm>
          <a:prstGeom prst="rect">
            <a:avLst/>
          </a:prstGeom>
        </p:spPr>
        <p:txBody>
          <a:bodyPr vert="horz" lIns="91440" tIns="45720" rIns="91440" bIns="45720" rtlCol="0" anchor="ctr"/>
          <a:lstStyle>
            <a:lvl1pPr algn="ctr">
              <a:defRPr sz="1000">
                <a:solidFill>
                  <a:srgbClr val="313231"/>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457200" y="6492240"/>
            <a:ext cx="384048" cy="365125"/>
          </a:xfrm>
          <a:prstGeom prst="rect">
            <a:avLst/>
          </a:prstGeom>
        </p:spPr>
        <p:txBody>
          <a:bodyPr vert="horz" lIns="91440" tIns="45720" rIns="91440" bIns="45720" rtlCol="0" anchor="ctr"/>
          <a:lstStyle>
            <a:lvl1pPr algn="ctr">
              <a:defRPr sz="1000">
                <a:solidFill>
                  <a:srgbClr val="313231"/>
                </a:solidFill>
                <a:latin typeface="Arial"/>
                <a:cs typeface="Arial"/>
              </a:defRPr>
            </a:lvl1pPr>
          </a:lstStyle>
          <a:p>
            <a:fld id="{16811E19-7867-F841-A916-CACE93864573}" type="slidenum">
              <a:rPr lang="en-US" smtClean="0"/>
              <a:pPr/>
              <a:t>‹#›</a:t>
            </a:fld>
            <a:endParaRPr lang="en-US" dirty="0"/>
          </a:p>
        </p:txBody>
      </p:sp>
    </p:spTree>
    <p:extLst>
      <p:ext uri="{BB962C8B-B14F-4D97-AF65-F5344CB8AC3E}">
        <p14:creationId xmlns:p14="http://schemas.microsoft.com/office/powerpoint/2010/main" val="4284656848"/>
      </p:ext>
    </p:extLst>
  </p:cSld>
  <p:clrMap bg1="lt1" tx1="dk1" bg2="lt2" tx2="dk2" accent1="accent1" accent2="accent2" accent3="accent3" accent4="accent4" accent5="accent5" accent6="accent6" hlink="hlink" folHlink="folHlink"/>
  <p:hf hdr="0" ftr="0" dt="0"/>
  <p:txStyles>
    <p:titleStyle>
      <a:lvl1pPr algn="l" defTabSz="457200" rtl="0" eaLnBrk="1" latinLnBrk="0" hangingPunct="1">
        <a:spcBef>
          <a:spcPct val="0"/>
        </a:spcBef>
        <a:buNone/>
        <a:defRPr sz="2800" kern="1200">
          <a:solidFill>
            <a:srgbClr val="313231"/>
          </a:solidFill>
          <a:latin typeface="Arial"/>
          <a:ea typeface="+mj-ea"/>
          <a:cs typeface="Arial"/>
        </a:defRPr>
      </a:lvl1pPr>
    </p:titleStyle>
    <p:bodyStyle>
      <a:lvl1pPr marL="182880" indent="-182880" algn="l" defTabSz="457200" rtl="0" eaLnBrk="1" latinLnBrk="0" hangingPunct="1">
        <a:spcBef>
          <a:spcPct val="20000"/>
        </a:spcBef>
        <a:buFont typeface="Arial"/>
        <a:buChar char="•"/>
        <a:defRPr sz="1800" kern="1200">
          <a:solidFill>
            <a:srgbClr val="31323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rgbClr val="31323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rgbClr val="31323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rgbClr val="31323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rgbClr val="31323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6000" y="306000"/>
            <a:ext cx="6660000" cy="360000"/>
          </a:xfrm>
          <a:prstGeom prst="rect">
            <a:avLst/>
          </a:prstGeom>
        </p:spPr>
        <p:txBody>
          <a:bodyPr vert="horz" lIns="0" tIns="0" rIns="0" bIns="0" rtlCol="0" anchor="t" anchorCtr="0">
            <a:normAutofit/>
          </a:bodyPr>
          <a:lstStyle/>
          <a:p>
            <a:r>
              <a:rPr lang="en-US" dirty="0"/>
              <a:t>Click to edit Master title style</a:t>
            </a:r>
            <a:endParaRPr lang="en-GB" dirty="0"/>
          </a:p>
        </p:txBody>
      </p:sp>
      <p:sp>
        <p:nvSpPr>
          <p:cNvPr id="3" name="Text Placeholder 2"/>
          <p:cNvSpPr>
            <a:spLocks noGrp="1"/>
          </p:cNvSpPr>
          <p:nvPr>
            <p:ph type="body" idx="1"/>
          </p:nvPr>
        </p:nvSpPr>
        <p:spPr>
          <a:xfrm>
            <a:off x="396000" y="1216800"/>
            <a:ext cx="8190000" cy="45000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4"/>
          <p:cNvSpPr>
            <a:spLocks noGrp="1"/>
          </p:cNvSpPr>
          <p:nvPr>
            <p:ph type="ftr" sz="quarter" idx="3"/>
          </p:nvPr>
        </p:nvSpPr>
        <p:spPr>
          <a:xfrm>
            <a:off x="539552" y="6545625"/>
            <a:ext cx="4320000" cy="180000"/>
          </a:xfrm>
          <a:prstGeom prst="rect">
            <a:avLst/>
          </a:prstGeom>
        </p:spPr>
        <p:txBody>
          <a:bodyPr vert="horz" lIns="0" tIns="0" rIns="0" bIns="0" rtlCol="0" anchor="t" anchorCtr="0"/>
          <a:lstStyle>
            <a:lvl1pPr algn="l">
              <a:defRPr sz="900">
                <a:solidFill>
                  <a:schemeClr val="tx1">
                    <a:tint val="75000"/>
                  </a:schemeClr>
                </a:solidFill>
                <a:latin typeface="Arial" pitchFamily="34" charset="0"/>
                <a:cs typeface="Arial" pitchFamily="34" charset="0"/>
              </a:defRPr>
            </a:lvl1pPr>
          </a:lstStyle>
          <a:p>
            <a:pPr defTabSz="914400"/>
            <a:endParaRPr lang="en-GB" dirty="0">
              <a:solidFill>
                <a:srgbClr val="000000">
                  <a:tint val="75000"/>
                </a:srgbClr>
              </a:solidFill>
            </a:endParaRPr>
          </a:p>
        </p:txBody>
      </p:sp>
      <p:sp>
        <p:nvSpPr>
          <p:cNvPr id="7" name="Slide Number Placeholder 5"/>
          <p:cNvSpPr>
            <a:spLocks noGrp="1"/>
          </p:cNvSpPr>
          <p:nvPr>
            <p:ph type="sldNum" sz="quarter" idx="4"/>
          </p:nvPr>
        </p:nvSpPr>
        <p:spPr>
          <a:xfrm>
            <a:off x="327225" y="6545625"/>
            <a:ext cx="180000" cy="180000"/>
          </a:xfrm>
          <a:prstGeom prst="rect">
            <a:avLst/>
          </a:prstGeom>
        </p:spPr>
        <p:txBody>
          <a:bodyPr vert="horz" lIns="0" tIns="0" rIns="0" bIns="0" rtlCol="0" anchor="t" anchorCtr="0"/>
          <a:lstStyle>
            <a:lvl1pPr algn="r">
              <a:defRPr sz="900">
                <a:solidFill>
                  <a:schemeClr val="tx1">
                    <a:tint val="75000"/>
                  </a:schemeClr>
                </a:solidFill>
                <a:latin typeface="Arial" pitchFamily="34" charset="0"/>
                <a:cs typeface="Arial" pitchFamily="34" charset="0"/>
              </a:defRPr>
            </a:lvl1pPr>
          </a:lstStyle>
          <a:p>
            <a:pPr defTabSz="914400"/>
            <a:fld id="{7B974D20-0E96-4DF1-9C0E-7B3AF2A463F9}" type="slidenum">
              <a:rPr lang="en-GB" smtClean="0">
                <a:solidFill>
                  <a:srgbClr val="000000">
                    <a:tint val="75000"/>
                  </a:srgbClr>
                </a:solidFill>
              </a:rPr>
              <a:pPr defTabSz="914400"/>
              <a:t>‹#›</a:t>
            </a:fld>
            <a:endParaRPr lang="en-GB" dirty="0">
              <a:solidFill>
                <a:srgbClr val="000000">
                  <a:tint val="75000"/>
                </a:srgbClr>
              </a:solidFill>
            </a:endParaRPr>
          </a:p>
        </p:txBody>
      </p:sp>
      <p:pic>
        <p:nvPicPr>
          <p:cNvPr id="12" name="Picture 11"/>
          <p:cNvPicPr>
            <a:picLocks noChangeAspect="1"/>
          </p:cNvPicPr>
          <p:nvPr/>
        </p:nvPicPr>
        <p:blipFill>
          <a:blip cstate="print">
            <a:extLst>
              <a:ext uri="{28A0092B-C50C-407E-A947-70E740481C1C}">
                <a14:useLocalDpi xmlns:a14="http://schemas.microsoft.com/office/drawing/2010/main"/>
              </a:ext>
            </a:extLst>
          </a:blip>
          <a:stretch>
            <a:fillRect/>
          </a:stretch>
        </p:blipFill>
        <p:spPr>
          <a:xfrm>
            <a:off x="5404104" y="6469200"/>
            <a:ext cx="3435858" cy="144018"/>
          </a:xfrm>
          <a:prstGeom prst="rect">
            <a:avLst/>
          </a:prstGeom>
        </p:spPr>
      </p:pic>
    </p:spTree>
    <p:extLst>
      <p:ext uri="{BB962C8B-B14F-4D97-AF65-F5344CB8AC3E}">
        <p14:creationId xmlns:p14="http://schemas.microsoft.com/office/powerpoint/2010/main" val="1445080771"/>
      </p:ext>
    </p:extLst>
  </p:cSld>
  <p:clrMap bg1="lt1" tx1="dk1" bg2="lt2" tx2="dk2" accent1="accent1" accent2="accent2" accent3="accent3" accent4="accent4" accent5="accent5" accent6="accent6" hlink="hlink" folHlink="folHlink"/>
  <p:sldLayoutIdLst>
    <p:sldLayoutId id="2147483811" r:id="rId1"/>
  </p:sldLayoutIdLst>
  <p:hf hdr="0" ftr="0" dt="0"/>
  <p:txStyles>
    <p:titleStyle>
      <a:lvl1pPr algn="l" defTabSz="914400" rtl="0" eaLnBrk="1" latinLnBrk="0" hangingPunct="1">
        <a:lnSpc>
          <a:spcPct val="95000"/>
        </a:lnSpc>
        <a:spcBef>
          <a:spcPct val="0"/>
        </a:spcBef>
        <a:buNone/>
        <a:defRPr sz="2400" kern="1200">
          <a:solidFill>
            <a:schemeClr val="tx1"/>
          </a:solidFill>
          <a:latin typeface="Arial" pitchFamily="34" charset="0"/>
          <a:ea typeface="+mj-ea"/>
          <a:cs typeface="Arial" pitchFamily="34" charset="0"/>
        </a:defRPr>
      </a:lvl1pPr>
    </p:titleStyle>
    <p:bodyStyle>
      <a:lvl1pPr marL="0" indent="0" algn="l" defTabSz="914400" rtl="0" eaLnBrk="1" latinLnBrk="0" hangingPunct="1">
        <a:lnSpc>
          <a:spcPct val="121000"/>
        </a:lnSpc>
        <a:spcBef>
          <a:spcPts val="0"/>
        </a:spcBef>
        <a:buFont typeface="Arial" pitchFamily="34" charset="0"/>
        <a:buNone/>
        <a:defRPr sz="2000" b="1" kern="1200">
          <a:solidFill>
            <a:schemeClr val="tx1"/>
          </a:solidFill>
          <a:latin typeface="Arial" pitchFamily="34" charset="0"/>
          <a:ea typeface="+mn-ea"/>
          <a:cs typeface="Arial" pitchFamily="34" charset="0"/>
        </a:defRPr>
      </a:lvl1pPr>
      <a:lvl2pPr marL="0" indent="0" algn="l" defTabSz="914400" rtl="0" eaLnBrk="1" latinLnBrk="0" hangingPunct="1">
        <a:lnSpc>
          <a:spcPct val="121000"/>
        </a:lnSpc>
        <a:spcBef>
          <a:spcPts val="0"/>
        </a:spcBef>
        <a:buFont typeface="Arial" pitchFamily="34" charset="0"/>
        <a:buNone/>
        <a:defRPr sz="2000" kern="1200">
          <a:solidFill>
            <a:schemeClr val="tx1"/>
          </a:solidFill>
          <a:latin typeface="Arial" pitchFamily="34" charset="0"/>
          <a:ea typeface="+mn-ea"/>
          <a:cs typeface="Arial" pitchFamily="34" charset="0"/>
        </a:defRPr>
      </a:lvl2pPr>
      <a:lvl3pPr marL="180975" indent="-180975" algn="l" defTabSz="914400" rtl="0" eaLnBrk="1" latinLnBrk="0" hangingPunct="1">
        <a:lnSpc>
          <a:spcPct val="121000"/>
        </a:lnSpc>
        <a:spcBef>
          <a:spcPts val="0"/>
        </a:spcBef>
        <a:buClr>
          <a:schemeClr val="tx2"/>
        </a:buClr>
        <a:buFont typeface="Arial" pitchFamily="34" charset="0"/>
        <a:buChar char="•"/>
        <a:defRPr sz="2000" kern="1200">
          <a:solidFill>
            <a:schemeClr val="tx1"/>
          </a:solidFill>
          <a:latin typeface="Arial" pitchFamily="34" charset="0"/>
          <a:ea typeface="+mn-ea"/>
          <a:cs typeface="Arial" pitchFamily="34" charset="0"/>
        </a:defRPr>
      </a:lvl3pPr>
      <a:lvl4pPr marL="180975" indent="-180975" algn="l" defTabSz="914400" rtl="0" eaLnBrk="1" latinLnBrk="0" hangingPunct="1">
        <a:lnSpc>
          <a:spcPct val="121000"/>
        </a:lnSpc>
        <a:spcBef>
          <a:spcPts val="0"/>
        </a:spcBef>
        <a:buClr>
          <a:schemeClr val="tx2"/>
        </a:buClr>
        <a:buFont typeface="Arial" pitchFamily="34" charset="0"/>
        <a:buChar char="•"/>
        <a:defRPr sz="2000" kern="1200">
          <a:solidFill>
            <a:schemeClr val="tx1"/>
          </a:solidFill>
          <a:latin typeface="Arial" pitchFamily="34" charset="0"/>
          <a:ea typeface="+mn-ea"/>
          <a:cs typeface="Arial" pitchFamily="34" charset="0"/>
        </a:defRPr>
      </a:lvl4pPr>
      <a:lvl5pPr marL="180975" indent="-180975" algn="l" defTabSz="914400" rtl="0" eaLnBrk="1" latinLnBrk="0" hangingPunct="1">
        <a:lnSpc>
          <a:spcPct val="121000"/>
        </a:lnSpc>
        <a:spcBef>
          <a:spcPts val="0"/>
        </a:spcBef>
        <a:buClr>
          <a:schemeClr val="tx2"/>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6000" y="306000"/>
            <a:ext cx="6660000" cy="360000"/>
          </a:xfrm>
          <a:prstGeom prst="rect">
            <a:avLst/>
          </a:prstGeom>
        </p:spPr>
        <p:txBody>
          <a:bodyPr vert="horz" lIns="0" tIns="0" rIns="0" bIns="0" rtlCol="0" anchor="t" anchorCtr="0">
            <a:normAutofit/>
          </a:bodyPr>
          <a:lstStyle/>
          <a:p>
            <a:r>
              <a:rPr lang="en-US"/>
              <a:t>Click to edit Master title style</a:t>
            </a:r>
            <a:endParaRPr lang="en-GB" dirty="0"/>
          </a:p>
        </p:txBody>
      </p:sp>
      <p:sp>
        <p:nvSpPr>
          <p:cNvPr id="3" name="Text Placeholder 2"/>
          <p:cNvSpPr>
            <a:spLocks noGrp="1"/>
          </p:cNvSpPr>
          <p:nvPr>
            <p:ph type="body" idx="1"/>
          </p:nvPr>
        </p:nvSpPr>
        <p:spPr>
          <a:xfrm>
            <a:off x="396000" y="1218147"/>
            <a:ext cx="8190000" cy="4500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539552" y="6545625"/>
            <a:ext cx="4320000" cy="180000"/>
          </a:xfrm>
          <a:prstGeom prst="rect">
            <a:avLst/>
          </a:prstGeom>
        </p:spPr>
        <p:txBody>
          <a:bodyPr vert="horz" lIns="0" tIns="0" rIns="0" bIns="0" rtlCol="0" anchor="t" anchorCtr="0"/>
          <a:lstStyle>
            <a:lvl1pPr algn="l">
              <a:defRPr sz="900">
                <a:solidFill>
                  <a:schemeClr val="tx1">
                    <a:tint val="75000"/>
                  </a:schemeClr>
                </a:solidFill>
                <a:latin typeface="Arial" pitchFamily="34" charset="0"/>
                <a:cs typeface="Arial" pitchFamily="34" charset="0"/>
              </a:defRPr>
            </a:lvl1pPr>
          </a:lstStyle>
          <a:p>
            <a:pPr defTabSz="914400"/>
            <a:endParaRPr lang="en-GB" dirty="0">
              <a:solidFill>
                <a:srgbClr val="000000">
                  <a:tint val="75000"/>
                </a:srgbClr>
              </a:solidFill>
            </a:endParaRPr>
          </a:p>
        </p:txBody>
      </p:sp>
      <p:sp>
        <p:nvSpPr>
          <p:cNvPr id="6" name="Slide Number Placeholder 5"/>
          <p:cNvSpPr>
            <a:spLocks noGrp="1"/>
          </p:cNvSpPr>
          <p:nvPr>
            <p:ph type="sldNum" sz="quarter" idx="4"/>
          </p:nvPr>
        </p:nvSpPr>
        <p:spPr>
          <a:xfrm>
            <a:off x="327225" y="6545625"/>
            <a:ext cx="180000" cy="180000"/>
          </a:xfrm>
          <a:prstGeom prst="rect">
            <a:avLst/>
          </a:prstGeom>
        </p:spPr>
        <p:txBody>
          <a:bodyPr vert="horz" lIns="0" tIns="0" rIns="0" bIns="0" rtlCol="0" anchor="t" anchorCtr="0"/>
          <a:lstStyle>
            <a:lvl1pPr algn="r">
              <a:defRPr sz="900">
                <a:solidFill>
                  <a:schemeClr val="tx1">
                    <a:tint val="75000"/>
                  </a:schemeClr>
                </a:solidFill>
                <a:latin typeface="Arial" pitchFamily="34" charset="0"/>
                <a:cs typeface="Arial" pitchFamily="34" charset="0"/>
              </a:defRPr>
            </a:lvl1pPr>
          </a:lstStyle>
          <a:p>
            <a:pPr defTabSz="914400"/>
            <a:fld id="{7B974D20-0E96-4DF1-9C0E-7B3AF2A463F9}" type="slidenum">
              <a:rPr lang="en-GB" smtClean="0">
                <a:solidFill>
                  <a:srgbClr val="000000">
                    <a:tint val="75000"/>
                  </a:srgbClr>
                </a:solidFill>
              </a:rPr>
              <a:pPr defTabSz="914400"/>
              <a:t>‹#›</a:t>
            </a:fld>
            <a:endParaRPr lang="en-GB" dirty="0">
              <a:solidFill>
                <a:srgbClr val="000000">
                  <a:tint val="75000"/>
                </a:srgbClr>
              </a:solidFill>
            </a:endParaRPr>
          </a:p>
        </p:txBody>
      </p:sp>
      <p:pic>
        <p:nvPicPr>
          <p:cNvPr id="8" name="Picture 7" descr="Shoji_Shadow.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0" y="990000"/>
            <a:ext cx="9144000" cy="230909"/>
          </a:xfrm>
          <a:prstGeom prst="rect">
            <a:avLst/>
          </a:prstGeom>
        </p:spPr>
      </p:pic>
      <p:pic>
        <p:nvPicPr>
          <p:cNvPr id="9" name="Picture 8" descr="Shoji_Shadow.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10800000" flipH="1">
            <a:off x="0" y="6212550"/>
            <a:ext cx="9144000" cy="230909"/>
          </a:xfrm>
          <a:prstGeom prst="rect">
            <a:avLst/>
          </a:prstGeom>
        </p:spPr>
      </p:pic>
    </p:spTree>
    <p:extLst>
      <p:ext uri="{BB962C8B-B14F-4D97-AF65-F5344CB8AC3E}">
        <p14:creationId xmlns:p14="http://schemas.microsoft.com/office/powerpoint/2010/main" val="2661623034"/>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7" r:id="rId4"/>
  </p:sldLayoutIdLst>
  <p:hf hdr="0" ftr="0" dt="0"/>
  <p:txStyles>
    <p:titleStyle>
      <a:lvl1pPr algn="l" defTabSz="914400" rtl="0" eaLnBrk="1" latinLnBrk="0" hangingPunct="1">
        <a:lnSpc>
          <a:spcPct val="95000"/>
        </a:lnSpc>
        <a:spcBef>
          <a:spcPct val="0"/>
        </a:spcBef>
        <a:buNone/>
        <a:defRPr sz="2400" kern="1200">
          <a:solidFill>
            <a:schemeClr val="tx1"/>
          </a:solidFill>
          <a:latin typeface="Arial" pitchFamily="34" charset="0"/>
          <a:ea typeface="+mj-ea"/>
          <a:cs typeface="Arial" pitchFamily="34" charset="0"/>
        </a:defRPr>
      </a:lvl1pPr>
    </p:titleStyle>
    <p:bodyStyle>
      <a:lvl1pPr marL="0" indent="0" algn="l" defTabSz="914400" rtl="0" eaLnBrk="1" latinLnBrk="0" hangingPunct="1">
        <a:lnSpc>
          <a:spcPct val="121000"/>
        </a:lnSpc>
        <a:spcBef>
          <a:spcPts val="0"/>
        </a:spcBef>
        <a:buFont typeface="Arial" pitchFamily="34" charset="0"/>
        <a:buNone/>
        <a:defRPr sz="2000" b="1" kern="1200">
          <a:solidFill>
            <a:schemeClr val="tx1"/>
          </a:solidFill>
          <a:latin typeface="Arial" pitchFamily="34" charset="0"/>
          <a:ea typeface="+mn-ea"/>
          <a:cs typeface="Arial" pitchFamily="34" charset="0"/>
        </a:defRPr>
      </a:lvl1pPr>
      <a:lvl2pPr marL="0" indent="0" algn="l" defTabSz="914400" rtl="0" eaLnBrk="1" latinLnBrk="0" hangingPunct="1">
        <a:lnSpc>
          <a:spcPct val="121000"/>
        </a:lnSpc>
        <a:spcBef>
          <a:spcPts val="0"/>
        </a:spcBef>
        <a:buFont typeface="Arial" pitchFamily="34" charset="0"/>
        <a:buNone/>
        <a:defRPr sz="2000" kern="1200">
          <a:solidFill>
            <a:schemeClr val="tx1"/>
          </a:solidFill>
          <a:latin typeface="Arial" pitchFamily="34" charset="0"/>
          <a:ea typeface="+mn-ea"/>
          <a:cs typeface="Arial" pitchFamily="34" charset="0"/>
        </a:defRPr>
      </a:lvl2pPr>
      <a:lvl3pPr marL="180975" indent="-180975" algn="l" defTabSz="914400" rtl="0" eaLnBrk="1" latinLnBrk="0" hangingPunct="1">
        <a:lnSpc>
          <a:spcPct val="121000"/>
        </a:lnSpc>
        <a:spcBef>
          <a:spcPts val="0"/>
        </a:spcBef>
        <a:buClr>
          <a:schemeClr val="accent1"/>
        </a:buClr>
        <a:buFont typeface="Arial" pitchFamily="34" charset="0"/>
        <a:buChar char="•"/>
        <a:defRPr sz="2000" kern="1200">
          <a:solidFill>
            <a:schemeClr val="tx1"/>
          </a:solidFill>
          <a:latin typeface="Arial" pitchFamily="34" charset="0"/>
          <a:ea typeface="+mn-ea"/>
          <a:cs typeface="Arial" pitchFamily="34" charset="0"/>
        </a:defRPr>
      </a:lvl3pPr>
      <a:lvl4pPr marL="180975" indent="-180975" algn="l" defTabSz="914400" rtl="0" eaLnBrk="1" latinLnBrk="0" hangingPunct="1">
        <a:lnSpc>
          <a:spcPct val="121000"/>
        </a:lnSpc>
        <a:spcBef>
          <a:spcPts val="0"/>
        </a:spcBef>
        <a:buClr>
          <a:schemeClr val="accent1"/>
        </a:buClr>
        <a:buFont typeface="Arial" pitchFamily="34" charset="0"/>
        <a:buChar char="•"/>
        <a:defRPr sz="2000" kern="1200">
          <a:solidFill>
            <a:schemeClr val="tx1"/>
          </a:solidFill>
          <a:latin typeface="Arial" pitchFamily="34" charset="0"/>
          <a:ea typeface="+mn-ea"/>
          <a:cs typeface="Arial" pitchFamily="34" charset="0"/>
        </a:defRPr>
      </a:lvl4pPr>
      <a:lvl5pPr marL="180975" indent="-180975" algn="l" defTabSz="914400" rtl="0" eaLnBrk="1" latinLnBrk="0" hangingPunct="1">
        <a:lnSpc>
          <a:spcPct val="121000"/>
        </a:lnSpc>
        <a:spcBef>
          <a:spcPts val="0"/>
        </a:spcBef>
        <a:buClr>
          <a:schemeClr val="accent1"/>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575556" y="3861048"/>
            <a:ext cx="7992888" cy="720000"/>
          </a:xfrm>
        </p:spPr>
        <p:txBody>
          <a:bodyPr>
            <a:normAutofit/>
          </a:bodyPr>
          <a:lstStyle/>
          <a:p>
            <a:pPr algn="ctr"/>
            <a:br>
              <a:rPr lang="en-US" sz="2400" b="1" i="1" dirty="0">
                <a:solidFill>
                  <a:schemeClr val="tx1"/>
                </a:solidFill>
              </a:rPr>
            </a:br>
            <a:r>
              <a:rPr lang="en-US" sz="2400" b="1" i="1" dirty="0">
                <a:solidFill>
                  <a:schemeClr val="tx1"/>
                </a:solidFill>
              </a:rPr>
              <a:t>AFRICAN VACCINE MANUFACTURING LANDSCAPE</a:t>
            </a:r>
            <a:endParaRPr lang="en-GB" sz="2000" b="1" i="1" dirty="0">
              <a:solidFill>
                <a:schemeClr val="tx1"/>
              </a:solidFill>
            </a:endParaRPr>
          </a:p>
        </p:txBody>
      </p:sp>
      <p:sp>
        <p:nvSpPr>
          <p:cNvPr id="11" name="Subtitle 2"/>
          <p:cNvSpPr>
            <a:spLocks noGrp="1"/>
          </p:cNvSpPr>
          <p:nvPr>
            <p:ph type="subTitle" idx="1"/>
          </p:nvPr>
        </p:nvSpPr>
        <p:spPr>
          <a:xfrm>
            <a:off x="3878923" y="4797152"/>
            <a:ext cx="1386154" cy="324036"/>
          </a:xfrm>
        </p:spPr>
        <p:txBody>
          <a:bodyPr>
            <a:noAutofit/>
          </a:bodyPr>
          <a:lstStyle/>
          <a:p>
            <a:r>
              <a:rPr lang="en-GB" sz="1400" dirty="0">
                <a:solidFill>
                  <a:srgbClr val="890001"/>
                </a:solidFill>
              </a:rPr>
              <a:t>JUNE 9</a:t>
            </a:r>
            <a:r>
              <a:rPr lang="en-GB" sz="1400" baseline="30000" dirty="0">
                <a:solidFill>
                  <a:srgbClr val="890001"/>
                </a:solidFill>
              </a:rPr>
              <a:t>TH</a:t>
            </a:r>
            <a:r>
              <a:rPr lang="en-GB" sz="1400" dirty="0">
                <a:solidFill>
                  <a:srgbClr val="890001"/>
                </a:solidFill>
              </a:rPr>
              <a:t>  2022</a:t>
            </a:r>
          </a:p>
        </p:txBody>
      </p:sp>
    </p:spTree>
    <p:extLst>
      <p:ext uri="{BB962C8B-B14F-4D97-AF65-F5344CB8AC3E}">
        <p14:creationId xmlns:p14="http://schemas.microsoft.com/office/powerpoint/2010/main" val="2070958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3F6E69-8CB1-3541-9AAE-74DCEA982C86}"/>
              </a:ext>
            </a:extLst>
          </p:cNvPr>
          <p:cNvSpPr>
            <a:spLocks noGrp="1"/>
          </p:cNvSpPr>
          <p:nvPr>
            <p:ph type="sldNum" sz="quarter" idx="4"/>
          </p:nvPr>
        </p:nvSpPr>
        <p:spPr/>
        <p:txBody>
          <a:bodyPr/>
          <a:lstStyle/>
          <a:p>
            <a:fld id="{7B974D20-0E96-4DF1-9C0E-7B3AF2A463F9}" type="slidenum">
              <a:rPr lang="en-GB" smtClean="0">
                <a:solidFill>
                  <a:srgbClr val="000000">
                    <a:tint val="75000"/>
                  </a:srgbClr>
                </a:solidFill>
              </a:rPr>
              <a:pPr/>
              <a:t>2</a:t>
            </a:fld>
            <a:endParaRPr lang="en-GB">
              <a:solidFill>
                <a:srgbClr val="000000">
                  <a:tint val="75000"/>
                </a:srgbClr>
              </a:solidFill>
            </a:endParaRPr>
          </a:p>
        </p:txBody>
      </p:sp>
      <p:sp>
        <p:nvSpPr>
          <p:cNvPr id="9" name="Rectangle 2">
            <a:extLst>
              <a:ext uri="{FF2B5EF4-FFF2-40B4-BE49-F238E27FC236}">
                <a16:creationId xmlns:a16="http://schemas.microsoft.com/office/drawing/2014/main" id="{E6A4014F-205F-3B44-98E6-BCF4A367019F}"/>
              </a:ext>
            </a:extLst>
          </p:cNvPr>
          <p:cNvSpPr txBox="1">
            <a:spLocks noChangeArrowheads="1"/>
          </p:cNvSpPr>
          <p:nvPr/>
        </p:nvSpPr>
        <p:spPr bwMode="auto">
          <a:xfrm>
            <a:off x="179512" y="152636"/>
            <a:ext cx="7776884" cy="584213"/>
          </a:xfrm>
          <a:prstGeom prst="rect">
            <a:avLst/>
          </a:prstGeom>
          <a:solidFill>
            <a:schemeClr val="bg1"/>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1600" b="1">
                <a:solidFill>
                  <a:schemeClr val="tx2"/>
                </a:solidFill>
                <a:latin typeface="+mj-lt"/>
                <a:ea typeface="ＭＳ Ｐゴシック" pitchFamily="-111" charset="-128"/>
                <a:cs typeface="+mj-cs"/>
              </a:defRPr>
            </a:lvl1pPr>
            <a:lvl2pPr algn="l" rtl="0" eaLnBrk="1" fontAlgn="base" hangingPunct="1">
              <a:spcBef>
                <a:spcPct val="0"/>
              </a:spcBef>
              <a:spcAft>
                <a:spcPct val="0"/>
              </a:spcAft>
              <a:defRPr sz="1600" b="1">
                <a:solidFill>
                  <a:schemeClr val="tx2"/>
                </a:solidFill>
                <a:latin typeface="Arial" pitchFamily="-111" charset="0"/>
                <a:ea typeface="ＭＳ Ｐゴシック" pitchFamily="-111" charset="-128"/>
              </a:defRPr>
            </a:lvl2pPr>
            <a:lvl3pPr algn="l" rtl="0" eaLnBrk="1" fontAlgn="base" hangingPunct="1">
              <a:spcBef>
                <a:spcPct val="0"/>
              </a:spcBef>
              <a:spcAft>
                <a:spcPct val="0"/>
              </a:spcAft>
              <a:defRPr sz="1600" b="1">
                <a:solidFill>
                  <a:schemeClr val="tx2"/>
                </a:solidFill>
                <a:latin typeface="Arial" pitchFamily="-111" charset="0"/>
                <a:ea typeface="ＭＳ Ｐゴシック" pitchFamily="-111" charset="-128"/>
              </a:defRPr>
            </a:lvl3pPr>
            <a:lvl4pPr algn="l" rtl="0" eaLnBrk="1" fontAlgn="base" hangingPunct="1">
              <a:spcBef>
                <a:spcPct val="0"/>
              </a:spcBef>
              <a:spcAft>
                <a:spcPct val="0"/>
              </a:spcAft>
              <a:defRPr sz="1600" b="1">
                <a:solidFill>
                  <a:schemeClr val="tx2"/>
                </a:solidFill>
                <a:latin typeface="Arial" pitchFamily="-111" charset="0"/>
                <a:ea typeface="ＭＳ Ｐゴシック" pitchFamily="-111" charset="-128"/>
              </a:defRPr>
            </a:lvl4pPr>
            <a:lvl5pPr algn="l" rtl="0" eaLnBrk="1" fontAlgn="base" hangingPunct="1">
              <a:spcBef>
                <a:spcPct val="0"/>
              </a:spcBef>
              <a:spcAft>
                <a:spcPct val="0"/>
              </a:spcAft>
              <a:defRPr sz="1600" b="1">
                <a:solidFill>
                  <a:schemeClr val="tx2"/>
                </a:solidFill>
                <a:latin typeface="Arial" pitchFamily="-111" charset="0"/>
                <a:ea typeface="ＭＳ Ｐゴシック" pitchFamily="-111" charset="-128"/>
              </a:defRPr>
            </a:lvl5pPr>
            <a:lvl6pPr marL="457200" algn="l" rtl="0" eaLnBrk="1" fontAlgn="base" hangingPunct="1">
              <a:spcBef>
                <a:spcPct val="0"/>
              </a:spcBef>
              <a:spcAft>
                <a:spcPct val="0"/>
              </a:spcAft>
              <a:defRPr sz="1600" b="1">
                <a:solidFill>
                  <a:schemeClr val="tx2"/>
                </a:solidFill>
                <a:latin typeface="Arial" pitchFamily="-111" charset="0"/>
              </a:defRPr>
            </a:lvl6pPr>
            <a:lvl7pPr marL="914400" algn="l" rtl="0" eaLnBrk="1" fontAlgn="base" hangingPunct="1">
              <a:spcBef>
                <a:spcPct val="0"/>
              </a:spcBef>
              <a:spcAft>
                <a:spcPct val="0"/>
              </a:spcAft>
              <a:defRPr sz="1600" b="1">
                <a:solidFill>
                  <a:schemeClr val="tx2"/>
                </a:solidFill>
                <a:latin typeface="Arial" pitchFamily="-111" charset="0"/>
              </a:defRPr>
            </a:lvl7pPr>
            <a:lvl8pPr marL="1371600" algn="l" rtl="0" eaLnBrk="1" fontAlgn="base" hangingPunct="1">
              <a:spcBef>
                <a:spcPct val="0"/>
              </a:spcBef>
              <a:spcAft>
                <a:spcPct val="0"/>
              </a:spcAft>
              <a:defRPr sz="1600" b="1">
                <a:solidFill>
                  <a:schemeClr val="tx2"/>
                </a:solidFill>
                <a:latin typeface="Arial" pitchFamily="-111" charset="0"/>
              </a:defRPr>
            </a:lvl8pPr>
            <a:lvl9pPr marL="1828800" algn="l" rtl="0" eaLnBrk="1" fontAlgn="base" hangingPunct="1">
              <a:spcBef>
                <a:spcPct val="0"/>
              </a:spcBef>
              <a:spcAft>
                <a:spcPct val="0"/>
              </a:spcAft>
              <a:defRPr sz="1600" b="1">
                <a:solidFill>
                  <a:schemeClr val="tx2"/>
                </a:solidFill>
                <a:latin typeface="Arial" pitchFamily="-111" charset="0"/>
              </a:defRPr>
            </a:lvl9pPr>
          </a:lstStyle>
          <a:p>
            <a:pPr defTabSz="914400" eaLnBrk="0" hangingPunct="0">
              <a:spcBef>
                <a:spcPts val="1200"/>
              </a:spcBef>
              <a:defRPr/>
            </a:pPr>
            <a:r>
              <a:rPr lang="en-US" dirty="0">
                <a:solidFill>
                  <a:schemeClr val="tx1"/>
                </a:solidFill>
              </a:rPr>
              <a:t>VACCINE MANUFACTURING LANDSCAPE IN AFRICA (AS AT Q4 2021)</a:t>
            </a:r>
          </a:p>
        </p:txBody>
      </p:sp>
      <p:pic>
        <p:nvPicPr>
          <p:cNvPr id="3" name="Picture 2">
            <a:extLst>
              <a:ext uri="{FF2B5EF4-FFF2-40B4-BE49-F238E27FC236}">
                <a16:creationId xmlns:a16="http://schemas.microsoft.com/office/drawing/2014/main" id="{ED00ADF7-3CE7-2943-A774-C2FC2C4A6405}"/>
              </a:ext>
            </a:extLst>
          </p:cNvPr>
          <p:cNvPicPr>
            <a:picLocks noChangeAspect="1"/>
          </p:cNvPicPr>
          <p:nvPr/>
        </p:nvPicPr>
        <p:blipFill rotWithShape="1">
          <a:blip r:embed="rId2"/>
          <a:srcRect l="5551" t="24801" r="35038" b="19760"/>
          <a:stretch/>
        </p:blipFill>
        <p:spPr>
          <a:xfrm>
            <a:off x="1214627" y="2069136"/>
            <a:ext cx="6714746" cy="3916148"/>
          </a:xfrm>
          <a:prstGeom prst="rect">
            <a:avLst/>
          </a:prstGeom>
          <a:ln w="12700">
            <a:solidFill>
              <a:schemeClr val="tx1">
                <a:lumMod val="85000"/>
                <a:lumOff val="15000"/>
              </a:schemeClr>
            </a:solidFill>
          </a:ln>
        </p:spPr>
      </p:pic>
      <p:sp>
        <p:nvSpPr>
          <p:cNvPr id="10" name="TextBox 9">
            <a:extLst>
              <a:ext uri="{FF2B5EF4-FFF2-40B4-BE49-F238E27FC236}">
                <a16:creationId xmlns:a16="http://schemas.microsoft.com/office/drawing/2014/main" id="{63B0C566-D011-6444-957E-A70E4F319DFC}"/>
              </a:ext>
            </a:extLst>
          </p:cNvPr>
          <p:cNvSpPr txBox="1"/>
          <p:nvPr/>
        </p:nvSpPr>
        <p:spPr>
          <a:xfrm>
            <a:off x="1217130" y="6057292"/>
            <a:ext cx="4867038" cy="307777"/>
          </a:xfrm>
          <a:prstGeom prst="rect">
            <a:avLst/>
          </a:prstGeom>
          <a:noFill/>
          <a:ln w="6350">
            <a:solidFill>
              <a:schemeClr val="tx1">
                <a:lumMod val="75000"/>
                <a:lumOff val="25000"/>
              </a:schemeClr>
            </a:solidFill>
          </a:ln>
        </p:spPr>
        <p:txBody>
          <a:bodyPr wrap="none" rtlCol="0">
            <a:spAutoFit/>
          </a:bodyPr>
          <a:lstStyle/>
          <a:p>
            <a:r>
              <a:rPr lang="en-NG" sz="700" dirty="0"/>
              <a:t>Source: African Union Dashboard </a:t>
            </a:r>
          </a:p>
          <a:p>
            <a:r>
              <a:rPr lang="en-NG" sz="700" dirty="0"/>
              <a:t>referenced here - </a:t>
            </a:r>
            <a:r>
              <a:rPr lang="en-GB" sz="700" dirty="0"/>
              <a:t>https://</a:t>
            </a:r>
            <a:r>
              <a:rPr lang="en-GB" sz="700" dirty="0" err="1"/>
              <a:t>healthpolicy-watch.news</a:t>
            </a:r>
            <a:r>
              <a:rPr lang="en-GB" sz="700" dirty="0"/>
              <a:t>/africa-plots-ambitious-vaccine-targets-at-manufacturing-conference/</a:t>
            </a:r>
            <a:endParaRPr lang="en-NG" sz="700" dirty="0"/>
          </a:p>
        </p:txBody>
      </p:sp>
      <p:sp>
        <p:nvSpPr>
          <p:cNvPr id="6" name="Rectangle 5">
            <a:extLst>
              <a:ext uri="{FF2B5EF4-FFF2-40B4-BE49-F238E27FC236}">
                <a16:creationId xmlns:a16="http://schemas.microsoft.com/office/drawing/2014/main" id="{A507B00E-B5B0-9043-A08E-46DE3E70681F}"/>
              </a:ext>
            </a:extLst>
          </p:cNvPr>
          <p:cNvSpPr/>
          <p:nvPr/>
        </p:nvSpPr>
        <p:spPr>
          <a:xfrm>
            <a:off x="832085" y="1083174"/>
            <a:ext cx="7479831" cy="797654"/>
          </a:xfrm>
          <a:prstGeom prst="rect">
            <a:avLst/>
          </a:prstGeom>
          <a:gradFill flip="none" rotWithShape="1">
            <a:gsLst>
              <a:gs pos="0">
                <a:srgbClr val="B8B8B8">
                  <a:tint val="66000"/>
                  <a:satMod val="160000"/>
                </a:srgbClr>
              </a:gs>
              <a:gs pos="50000">
                <a:srgbClr val="B8B8B8">
                  <a:tint val="44500"/>
                  <a:satMod val="160000"/>
                </a:srgbClr>
              </a:gs>
              <a:gs pos="100000">
                <a:srgbClr val="B8B8B8">
                  <a:tint val="23500"/>
                  <a:satMod val="160000"/>
                </a:srgbClr>
              </a:gs>
            </a:gsLst>
            <a:path path="circle">
              <a:fillToRect l="50000" t="50000" r="50000" b="50000"/>
            </a:path>
            <a:tileRect/>
          </a:gradFill>
          <a:ln w="19050">
            <a:solidFill>
              <a:schemeClr val="tx1">
                <a:lumMod val="95000"/>
                <a:lumOff val="5000"/>
                <a:alpha val="6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100"/>
              </a:spcBef>
              <a:spcAft>
                <a:spcPts val="300"/>
              </a:spcAft>
            </a:pPr>
            <a:r>
              <a:rPr lang="en-GB" sz="1100" b="1" dirty="0">
                <a:latin typeface="+mj-lt"/>
              </a:rPr>
              <a:t>LANDSCAPE OVERVIEW </a:t>
            </a:r>
          </a:p>
          <a:p>
            <a:pPr algn="ctr">
              <a:spcBef>
                <a:spcPts val="100"/>
              </a:spcBef>
              <a:spcAft>
                <a:spcPts val="300"/>
              </a:spcAft>
            </a:pPr>
            <a:r>
              <a:rPr lang="en-GB" sz="1050" dirty="0">
                <a:solidFill>
                  <a:schemeClr val="tx1"/>
                </a:solidFill>
                <a:latin typeface="+mj-lt"/>
              </a:rPr>
              <a:t>Currently Africa supplies about 1% of the continent’s vaccine needs but since the pandemic, African CDC has announced plans to increase this to 60% by 2040 by leveraging the already existing manufacturing players (figure below) and also by establishing vaccine manufacturing hubs in all 5 regions – western, centra, northern, eastern and southern.</a:t>
            </a:r>
          </a:p>
        </p:txBody>
      </p:sp>
    </p:spTree>
    <p:extLst>
      <p:ext uri="{BB962C8B-B14F-4D97-AF65-F5344CB8AC3E}">
        <p14:creationId xmlns:p14="http://schemas.microsoft.com/office/powerpoint/2010/main" val="521777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3F6E69-8CB1-3541-9AAE-74DCEA982C86}"/>
              </a:ext>
            </a:extLst>
          </p:cNvPr>
          <p:cNvSpPr>
            <a:spLocks noGrp="1"/>
          </p:cNvSpPr>
          <p:nvPr>
            <p:ph type="sldNum" sz="quarter" idx="4"/>
          </p:nvPr>
        </p:nvSpPr>
        <p:spPr/>
        <p:txBody>
          <a:bodyPr/>
          <a:lstStyle/>
          <a:p>
            <a:fld id="{7B974D20-0E96-4DF1-9C0E-7B3AF2A463F9}" type="slidenum">
              <a:rPr lang="en-GB" smtClean="0">
                <a:solidFill>
                  <a:srgbClr val="000000">
                    <a:tint val="75000"/>
                  </a:srgbClr>
                </a:solidFill>
              </a:rPr>
              <a:pPr/>
              <a:t>3</a:t>
            </a:fld>
            <a:endParaRPr lang="en-GB">
              <a:solidFill>
                <a:srgbClr val="000000">
                  <a:tint val="75000"/>
                </a:srgbClr>
              </a:solidFill>
            </a:endParaRPr>
          </a:p>
        </p:txBody>
      </p:sp>
      <p:sp>
        <p:nvSpPr>
          <p:cNvPr id="9" name="Rectangle 2">
            <a:extLst>
              <a:ext uri="{FF2B5EF4-FFF2-40B4-BE49-F238E27FC236}">
                <a16:creationId xmlns:a16="http://schemas.microsoft.com/office/drawing/2014/main" id="{E6A4014F-205F-3B44-98E6-BCF4A367019F}"/>
              </a:ext>
            </a:extLst>
          </p:cNvPr>
          <p:cNvSpPr txBox="1">
            <a:spLocks noChangeArrowheads="1"/>
          </p:cNvSpPr>
          <p:nvPr/>
        </p:nvSpPr>
        <p:spPr bwMode="auto">
          <a:xfrm>
            <a:off x="179512" y="152636"/>
            <a:ext cx="7956884" cy="584213"/>
          </a:xfrm>
          <a:prstGeom prst="rect">
            <a:avLst/>
          </a:prstGeom>
          <a:solidFill>
            <a:schemeClr val="bg1"/>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1600" b="1">
                <a:solidFill>
                  <a:schemeClr val="tx2"/>
                </a:solidFill>
                <a:latin typeface="+mj-lt"/>
                <a:ea typeface="ＭＳ Ｐゴシック" pitchFamily="-111" charset="-128"/>
                <a:cs typeface="+mj-cs"/>
              </a:defRPr>
            </a:lvl1pPr>
            <a:lvl2pPr algn="l" rtl="0" eaLnBrk="1" fontAlgn="base" hangingPunct="1">
              <a:spcBef>
                <a:spcPct val="0"/>
              </a:spcBef>
              <a:spcAft>
                <a:spcPct val="0"/>
              </a:spcAft>
              <a:defRPr sz="1600" b="1">
                <a:solidFill>
                  <a:schemeClr val="tx2"/>
                </a:solidFill>
                <a:latin typeface="Arial" pitchFamily="-111" charset="0"/>
                <a:ea typeface="ＭＳ Ｐゴシック" pitchFamily="-111" charset="-128"/>
              </a:defRPr>
            </a:lvl2pPr>
            <a:lvl3pPr algn="l" rtl="0" eaLnBrk="1" fontAlgn="base" hangingPunct="1">
              <a:spcBef>
                <a:spcPct val="0"/>
              </a:spcBef>
              <a:spcAft>
                <a:spcPct val="0"/>
              </a:spcAft>
              <a:defRPr sz="1600" b="1">
                <a:solidFill>
                  <a:schemeClr val="tx2"/>
                </a:solidFill>
                <a:latin typeface="Arial" pitchFamily="-111" charset="0"/>
                <a:ea typeface="ＭＳ Ｐゴシック" pitchFamily="-111" charset="-128"/>
              </a:defRPr>
            </a:lvl3pPr>
            <a:lvl4pPr algn="l" rtl="0" eaLnBrk="1" fontAlgn="base" hangingPunct="1">
              <a:spcBef>
                <a:spcPct val="0"/>
              </a:spcBef>
              <a:spcAft>
                <a:spcPct val="0"/>
              </a:spcAft>
              <a:defRPr sz="1600" b="1">
                <a:solidFill>
                  <a:schemeClr val="tx2"/>
                </a:solidFill>
                <a:latin typeface="Arial" pitchFamily="-111" charset="0"/>
                <a:ea typeface="ＭＳ Ｐゴシック" pitchFamily="-111" charset="-128"/>
              </a:defRPr>
            </a:lvl4pPr>
            <a:lvl5pPr algn="l" rtl="0" eaLnBrk="1" fontAlgn="base" hangingPunct="1">
              <a:spcBef>
                <a:spcPct val="0"/>
              </a:spcBef>
              <a:spcAft>
                <a:spcPct val="0"/>
              </a:spcAft>
              <a:defRPr sz="1600" b="1">
                <a:solidFill>
                  <a:schemeClr val="tx2"/>
                </a:solidFill>
                <a:latin typeface="Arial" pitchFamily="-111" charset="0"/>
                <a:ea typeface="ＭＳ Ｐゴシック" pitchFamily="-111" charset="-128"/>
              </a:defRPr>
            </a:lvl5pPr>
            <a:lvl6pPr marL="457200" algn="l" rtl="0" eaLnBrk="1" fontAlgn="base" hangingPunct="1">
              <a:spcBef>
                <a:spcPct val="0"/>
              </a:spcBef>
              <a:spcAft>
                <a:spcPct val="0"/>
              </a:spcAft>
              <a:defRPr sz="1600" b="1">
                <a:solidFill>
                  <a:schemeClr val="tx2"/>
                </a:solidFill>
                <a:latin typeface="Arial" pitchFamily="-111" charset="0"/>
              </a:defRPr>
            </a:lvl6pPr>
            <a:lvl7pPr marL="914400" algn="l" rtl="0" eaLnBrk="1" fontAlgn="base" hangingPunct="1">
              <a:spcBef>
                <a:spcPct val="0"/>
              </a:spcBef>
              <a:spcAft>
                <a:spcPct val="0"/>
              </a:spcAft>
              <a:defRPr sz="1600" b="1">
                <a:solidFill>
                  <a:schemeClr val="tx2"/>
                </a:solidFill>
                <a:latin typeface="Arial" pitchFamily="-111" charset="0"/>
              </a:defRPr>
            </a:lvl7pPr>
            <a:lvl8pPr marL="1371600" algn="l" rtl="0" eaLnBrk="1" fontAlgn="base" hangingPunct="1">
              <a:spcBef>
                <a:spcPct val="0"/>
              </a:spcBef>
              <a:spcAft>
                <a:spcPct val="0"/>
              </a:spcAft>
              <a:defRPr sz="1600" b="1">
                <a:solidFill>
                  <a:schemeClr val="tx2"/>
                </a:solidFill>
                <a:latin typeface="Arial" pitchFamily="-111" charset="0"/>
              </a:defRPr>
            </a:lvl8pPr>
            <a:lvl9pPr marL="1828800" algn="l" rtl="0" eaLnBrk="1" fontAlgn="base" hangingPunct="1">
              <a:spcBef>
                <a:spcPct val="0"/>
              </a:spcBef>
              <a:spcAft>
                <a:spcPct val="0"/>
              </a:spcAft>
              <a:defRPr sz="1600" b="1">
                <a:solidFill>
                  <a:schemeClr val="tx2"/>
                </a:solidFill>
                <a:latin typeface="Arial" pitchFamily="-111" charset="0"/>
              </a:defRPr>
            </a:lvl9pPr>
          </a:lstStyle>
          <a:p>
            <a:pPr defTabSz="914400" eaLnBrk="0" hangingPunct="0">
              <a:spcBef>
                <a:spcPts val="1200"/>
              </a:spcBef>
              <a:defRPr/>
            </a:pPr>
            <a:r>
              <a:rPr lang="en-US" dirty="0">
                <a:solidFill>
                  <a:schemeClr val="tx1"/>
                </a:solidFill>
              </a:rPr>
              <a:t>RESPONSE BY AFRICA’S VACCINE MANUFACTURING LANDSCAPE TO COVID</a:t>
            </a:r>
          </a:p>
        </p:txBody>
      </p:sp>
      <p:sp>
        <p:nvSpPr>
          <p:cNvPr id="6" name="Rectangle 5">
            <a:extLst>
              <a:ext uri="{FF2B5EF4-FFF2-40B4-BE49-F238E27FC236}">
                <a16:creationId xmlns:a16="http://schemas.microsoft.com/office/drawing/2014/main" id="{A507B00E-B5B0-9043-A08E-46DE3E70681F}"/>
              </a:ext>
            </a:extLst>
          </p:cNvPr>
          <p:cNvSpPr/>
          <p:nvPr/>
        </p:nvSpPr>
        <p:spPr>
          <a:xfrm>
            <a:off x="814646" y="1100740"/>
            <a:ext cx="7514709" cy="636072"/>
          </a:xfrm>
          <a:prstGeom prst="rect">
            <a:avLst/>
          </a:prstGeom>
          <a:gradFill flip="none" rotWithShape="1">
            <a:gsLst>
              <a:gs pos="0">
                <a:srgbClr val="B8B8B8">
                  <a:tint val="66000"/>
                  <a:satMod val="160000"/>
                </a:srgbClr>
              </a:gs>
              <a:gs pos="50000">
                <a:srgbClr val="B8B8B8">
                  <a:tint val="44500"/>
                  <a:satMod val="160000"/>
                </a:srgbClr>
              </a:gs>
              <a:gs pos="100000">
                <a:srgbClr val="B8B8B8">
                  <a:tint val="23500"/>
                  <a:satMod val="160000"/>
                </a:srgbClr>
              </a:gs>
            </a:gsLst>
            <a:path path="circle">
              <a:fillToRect l="50000" t="50000" r="50000" b="50000"/>
            </a:path>
            <a:tileRect/>
          </a:gradFill>
          <a:ln w="19050">
            <a:solidFill>
              <a:schemeClr val="tx1">
                <a:lumMod val="95000"/>
                <a:lumOff val="5000"/>
                <a:alpha val="6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100"/>
              </a:spcBef>
              <a:spcAft>
                <a:spcPts val="300"/>
              </a:spcAft>
            </a:pPr>
            <a:r>
              <a:rPr lang="en-GB" sz="1100" b="1" dirty="0">
                <a:latin typeface="+mj-lt"/>
              </a:rPr>
              <a:t>THE EFFECT OF COVID-19</a:t>
            </a:r>
          </a:p>
          <a:p>
            <a:pPr algn="ctr">
              <a:spcBef>
                <a:spcPts val="100"/>
              </a:spcBef>
              <a:spcAft>
                <a:spcPts val="300"/>
              </a:spcAft>
            </a:pPr>
            <a:r>
              <a:rPr lang="en-GB" sz="1050" dirty="0">
                <a:solidFill>
                  <a:schemeClr val="tx1"/>
                </a:solidFill>
                <a:latin typeface="+mj-lt"/>
              </a:rPr>
              <a:t>Due to the effect of the pandemic and subsequent calls to action by Africa Union and Africa CDC, stakeholders both within, across and beyond the continent have since made investments into the space, in the form of partnerships as well as funding</a:t>
            </a:r>
          </a:p>
        </p:txBody>
      </p:sp>
      <p:pic>
        <p:nvPicPr>
          <p:cNvPr id="5" name="Picture 4">
            <a:extLst>
              <a:ext uri="{FF2B5EF4-FFF2-40B4-BE49-F238E27FC236}">
                <a16:creationId xmlns:a16="http://schemas.microsoft.com/office/drawing/2014/main" id="{2FCE7316-F1D8-D64B-8E60-E4ED2B7DBE40}"/>
              </a:ext>
            </a:extLst>
          </p:cNvPr>
          <p:cNvPicPr>
            <a:picLocks noChangeAspect="1"/>
          </p:cNvPicPr>
          <p:nvPr/>
        </p:nvPicPr>
        <p:blipFill rotWithShape="1">
          <a:blip r:embed="rId2"/>
          <a:srcRect l="29131" t="20390" r="29131" b="15350"/>
          <a:stretch/>
        </p:blipFill>
        <p:spPr>
          <a:xfrm>
            <a:off x="318337" y="1916832"/>
            <a:ext cx="4316428" cy="4153544"/>
          </a:xfrm>
          <a:prstGeom prst="rect">
            <a:avLst/>
          </a:prstGeom>
          <a:ln w="15875">
            <a:solidFill>
              <a:schemeClr val="tx1">
                <a:lumMod val="85000"/>
                <a:lumOff val="15000"/>
              </a:schemeClr>
            </a:solidFill>
          </a:ln>
        </p:spPr>
      </p:pic>
      <p:pic>
        <p:nvPicPr>
          <p:cNvPr id="8" name="Picture 7">
            <a:extLst>
              <a:ext uri="{FF2B5EF4-FFF2-40B4-BE49-F238E27FC236}">
                <a16:creationId xmlns:a16="http://schemas.microsoft.com/office/drawing/2014/main" id="{F187082F-EA84-C445-B12F-E6A9CFE2DCF2}"/>
              </a:ext>
            </a:extLst>
          </p:cNvPr>
          <p:cNvPicPr>
            <a:picLocks noChangeAspect="1"/>
          </p:cNvPicPr>
          <p:nvPr/>
        </p:nvPicPr>
        <p:blipFill rotWithShape="1">
          <a:blip r:embed="rId3"/>
          <a:srcRect l="28344" t="32360" r="28738" b="32638"/>
          <a:stretch/>
        </p:blipFill>
        <p:spPr>
          <a:xfrm>
            <a:off x="4894195" y="1916832"/>
            <a:ext cx="3924436" cy="2000321"/>
          </a:xfrm>
          <a:prstGeom prst="rect">
            <a:avLst/>
          </a:prstGeom>
          <a:ln w="15875">
            <a:solidFill>
              <a:schemeClr val="tx1">
                <a:lumMod val="85000"/>
                <a:lumOff val="15000"/>
              </a:schemeClr>
            </a:solidFill>
          </a:ln>
        </p:spPr>
      </p:pic>
      <p:pic>
        <p:nvPicPr>
          <p:cNvPr id="12" name="Picture 11">
            <a:extLst>
              <a:ext uri="{FF2B5EF4-FFF2-40B4-BE49-F238E27FC236}">
                <a16:creationId xmlns:a16="http://schemas.microsoft.com/office/drawing/2014/main" id="{B73C3AF9-0EAF-6F4B-B427-25B149432DAD}"/>
              </a:ext>
            </a:extLst>
          </p:cNvPr>
          <p:cNvPicPr>
            <a:picLocks noChangeAspect="1"/>
          </p:cNvPicPr>
          <p:nvPr/>
        </p:nvPicPr>
        <p:blipFill rotWithShape="1">
          <a:blip r:embed="rId4"/>
          <a:srcRect l="29460" t="45485" r="27622" b="19513"/>
          <a:stretch/>
        </p:blipFill>
        <p:spPr>
          <a:xfrm>
            <a:off x="4894195" y="3991509"/>
            <a:ext cx="3924436" cy="2000321"/>
          </a:xfrm>
          <a:prstGeom prst="rect">
            <a:avLst/>
          </a:prstGeom>
          <a:ln w="15875">
            <a:solidFill>
              <a:schemeClr val="tx1">
                <a:lumMod val="85000"/>
                <a:lumOff val="15000"/>
              </a:schemeClr>
            </a:solidFill>
          </a:ln>
        </p:spPr>
      </p:pic>
      <p:sp>
        <p:nvSpPr>
          <p:cNvPr id="13" name="TextBox 12">
            <a:extLst>
              <a:ext uri="{FF2B5EF4-FFF2-40B4-BE49-F238E27FC236}">
                <a16:creationId xmlns:a16="http://schemas.microsoft.com/office/drawing/2014/main" id="{3041F555-FCC1-5240-B17D-0A906B28B220}"/>
              </a:ext>
            </a:extLst>
          </p:cNvPr>
          <p:cNvSpPr txBox="1"/>
          <p:nvPr/>
        </p:nvSpPr>
        <p:spPr>
          <a:xfrm>
            <a:off x="315497" y="6101280"/>
            <a:ext cx="3778599" cy="292388"/>
          </a:xfrm>
          <a:prstGeom prst="rect">
            <a:avLst/>
          </a:prstGeom>
          <a:noFill/>
          <a:ln w="6350">
            <a:solidFill>
              <a:schemeClr val="tx1">
                <a:lumMod val="75000"/>
                <a:lumOff val="25000"/>
              </a:schemeClr>
            </a:solidFill>
          </a:ln>
        </p:spPr>
        <p:txBody>
          <a:bodyPr wrap="none" rtlCol="0">
            <a:spAutoFit/>
          </a:bodyPr>
          <a:lstStyle/>
          <a:p>
            <a:r>
              <a:rPr lang="en-NG" sz="700" dirty="0"/>
              <a:t>Source: Carnegie Africa Program’s assessment </a:t>
            </a:r>
          </a:p>
          <a:p>
            <a:r>
              <a:rPr lang="en-GB" sz="600" dirty="0"/>
              <a:t>https://</a:t>
            </a:r>
            <a:r>
              <a:rPr lang="en-GB" sz="600" dirty="0" err="1"/>
              <a:t>carnegieendowment.org</a:t>
            </a:r>
            <a:r>
              <a:rPr lang="en-GB" sz="600" dirty="0"/>
              <a:t>/2021/09/13/is-there-any-covid-19-vaccine-production-in-africa-pub-85320</a:t>
            </a:r>
            <a:endParaRPr lang="en-NG" sz="600" dirty="0"/>
          </a:p>
        </p:txBody>
      </p:sp>
      <p:sp>
        <p:nvSpPr>
          <p:cNvPr id="14" name="TextBox 13">
            <a:extLst>
              <a:ext uri="{FF2B5EF4-FFF2-40B4-BE49-F238E27FC236}">
                <a16:creationId xmlns:a16="http://schemas.microsoft.com/office/drawing/2014/main" id="{1F101726-5BB9-2046-BF9B-EB752F84AEC1}"/>
              </a:ext>
            </a:extLst>
          </p:cNvPr>
          <p:cNvSpPr txBox="1"/>
          <p:nvPr/>
        </p:nvSpPr>
        <p:spPr>
          <a:xfrm>
            <a:off x="4892815" y="6096203"/>
            <a:ext cx="3778599" cy="292388"/>
          </a:xfrm>
          <a:prstGeom prst="rect">
            <a:avLst/>
          </a:prstGeom>
          <a:noFill/>
          <a:ln w="6350">
            <a:solidFill>
              <a:schemeClr val="tx1">
                <a:lumMod val="75000"/>
                <a:lumOff val="25000"/>
              </a:schemeClr>
            </a:solidFill>
          </a:ln>
        </p:spPr>
        <p:txBody>
          <a:bodyPr wrap="none" rtlCol="0">
            <a:spAutoFit/>
          </a:bodyPr>
          <a:lstStyle/>
          <a:p>
            <a:r>
              <a:rPr lang="en-NG" sz="700" dirty="0"/>
              <a:t>Source: Partnerships for African Vaccine Manufacturing (PAVM) Framework for Action </a:t>
            </a:r>
          </a:p>
          <a:p>
            <a:r>
              <a:rPr lang="en-GB" sz="600" dirty="0"/>
              <a:t>https://</a:t>
            </a:r>
            <a:r>
              <a:rPr lang="en-GB" sz="600" dirty="0" err="1"/>
              <a:t>africacdc.org</a:t>
            </a:r>
            <a:r>
              <a:rPr lang="en-GB" sz="600" dirty="0"/>
              <a:t>/download/partnerships-for-african-vaccine-manufacturing-pavm-framework-for-action/</a:t>
            </a:r>
            <a:endParaRPr lang="en-NG" sz="600" dirty="0"/>
          </a:p>
        </p:txBody>
      </p:sp>
    </p:spTree>
    <p:extLst>
      <p:ext uri="{BB962C8B-B14F-4D97-AF65-F5344CB8AC3E}">
        <p14:creationId xmlns:p14="http://schemas.microsoft.com/office/powerpoint/2010/main" val="801859833"/>
      </p:ext>
    </p:extLst>
  </p:cSld>
  <p:clrMapOvr>
    <a:masterClrMapping/>
  </p:clrMapOvr>
</p:sld>
</file>

<file path=ppt/theme/theme1.xml><?xml version="1.0" encoding="utf-8"?>
<a:theme xmlns:a="http://schemas.openxmlformats.org/drawingml/2006/main" name="DDW 2015_Science Day_Amitiza_v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akeda cover slides">
  <a:themeElements>
    <a:clrScheme name="Takeda PowerPoint">
      <a:dk1>
        <a:srgbClr val="000000"/>
      </a:dk1>
      <a:lt1>
        <a:srgbClr val="FFFFFF"/>
      </a:lt1>
      <a:dk2>
        <a:srgbClr val="EA5532"/>
      </a:dk2>
      <a:lt2>
        <a:srgbClr val="898989"/>
      </a:lt2>
      <a:accent1>
        <a:srgbClr val="EA5532"/>
      </a:accent1>
      <a:accent2>
        <a:srgbClr val="EBA800"/>
      </a:accent2>
      <a:accent3>
        <a:srgbClr val="DA5283"/>
      </a:accent3>
      <a:accent4>
        <a:srgbClr val="9B72B0"/>
      </a:accent4>
      <a:accent5>
        <a:srgbClr val="4C9BCF"/>
      </a:accent5>
      <a:accent6>
        <a:srgbClr val="DDDDDD"/>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Takeda Template RED --- TPI_PPT_Akane_Red">
  <a:themeElements>
    <a:clrScheme name="Takeda PowerPoint">
      <a:dk1>
        <a:srgbClr val="000000"/>
      </a:dk1>
      <a:lt1>
        <a:srgbClr val="FFFFFF"/>
      </a:lt1>
      <a:dk2>
        <a:srgbClr val="EA5532"/>
      </a:dk2>
      <a:lt2>
        <a:srgbClr val="898989"/>
      </a:lt2>
      <a:accent1>
        <a:srgbClr val="EA5532"/>
      </a:accent1>
      <a:accent2>
        <a:srgbClr val="EBA800"/>
      </a:accent2>
      <a:accent3>
        <a:srgbClr val="DA5283"/>
      </a:accent3>
      <a:accent4>
        <a:srgbClr val="9B72B0"/>
      </a:accent4>
      <a:accent5>
        <a:srgbClr val="4C9BCF"/>
      </a:accent5>
      <a:accent6>
        <a:srgbClr val="DDDDDD"/>
      </a:accent6>
      <a:hlink>
        <a:srgbClr val="000000"/>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BE6235686CF146821D218F15B59DD7" ma:contentTypeVersion="0" ma:contentTypeDescription="Create a new document." ma:contentTypeScope="" ma:versionID="d1d8d8ab06b9b814cfdde61bb1f047d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AA26D532-165F-4F9E-93B3-732BB2738356}">
  <ds:schemaRefs>
    <ds:schemaRef ds:uri="http://schemas.microsoft.com/sharepoint/v3/contenttype/forms"/>
  </ds:schemaRefs>
</ds:datastoreItem>
</file>

<file path=customXml/itemProps2.xml><?xml version="1.0" encoding="utf-8"?>
<ds:datastoreItem xmlns:ds="http://schemas.openxmlformats.org/officeDocument/2006/customXml" ds:itemID="{916007D9-E94D-4D79-B732-E7ABE92E4D77}">
  <ds:schemaRefs>
    <ds:schemaRef ds:uri="http://purl.org/dc/elements/1.1/"/>
    <ds:schemaRef ds:uri="http://www.w3.org/XML/1998/namespace"/>
    <ds:schemaRef ds:uri="http://schemas.microsoft.com/office/2006/documentManagement/types"/>
    <ds:schemaRef ds:uri="http://purl.org/dc/terms/"/>
    <ds:schemaRef ds:uri="http://purl.org/dc/dcmityp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42002367-6ABF-4320-8CF4-81461B17E7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10677605</TotalTime>
  <Words>197</Words>
  <Application>Microsoft Macintosh PowerPoint</Application>
  <PresentationFormat>On-screen Show (4:3)</PresentationFormat>
  <Paragraphs>17</Paragraphs>
  <Slides>3</Slides>
  <Notes>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3</vt:i4>
      </vt:variant>
    </vt:vector>
  </HeadingPairs>
  <TitlesOfParts>
    <vt:vector size="8" baseType="lpstr">
      <vt:lpstr>Arial</vt:lpstr>
      <vt:lpstr>Calibri</vt:lpstr>
      <vt:lpstr>DDW 2015_Science Day_Amitiza_v1.0</vt:lpstr>
      <vt:lpstr>Takeda cover slides</vt:lpstr>
      <vt:lpstr>2_Takeda Template RED --- TPI_PPT_Akane_Red</vt:lpstr>
      <vt:lpstr> AFRICAN VACCINE MANUFACTURING LANDSCAPE</vt:lpstr>
      <vt:lpstr>PowerPoint Presentation</vt:lpstr>
      <vt:lpstr>PowerPoint Presentation</vt:lpstr>
    </vt:vector>
  </TitlesOfParts>
  <Company>Edelman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CBPartners</dc:creator>
  <cp:lastModifiedBy>Sonia Osi</cp:lastModifiedBy>
  <cp:revision>5478</cp:revision>
  <cp:lastPrinted>2017-04-12T12:58:40Z</cp:lastPrinted>
  <dcterms:created xsi:type="dcterms:W3CDTF">2011-12-14T20:18:00Z</dcterms:created>
  <dcterms:modified xsi:type="dcterms:W3CDTF">2022-06-09T12:16:18Z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0x01010052BE6235686CF146821D218F15B59DD7</vt:lpwstr>
  </property>
</Properties>
</file>