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59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06" autoAdjust="0"/>
  </p:normalViewPr>
  <p:slideViewPr>
    <p:cSldViewPr snapToGrid="0">
      <p:cViewPr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d mian" userId="fd1fa02b-652b-4f8a-b9fa-a93c767b43e5" providerId="ADAL" clId="{1B19BB61-F782-44FD-8995-685B94522022}"/>
    <pc:docChg chg="undo custSel addSld delSld modSld">
      <pc:chgData name="Asad mian" userId="fd1fa02b-652b-4f8a-b9fa-a93c767b43e5" providerId="ADAL" clId="{1B19BB61-F782-44FD-8995-685B94522022}" dt="2026-02-24T16:35:56.319" v="142"/>
      <pc:docMkLst>
        <pc:docMk/>
      </pc:docMkLst>
      <pc:sldChg chg="modSp modNotesTx">
        <pc:chgData name="Asad mian" userId="fd1fa02b-652b-4f8a-b9fa-a93c767b43e5" providerId="ADAL" clId="{1B19BB61-F782-44FD-8995-685B94522022}" dt="2026-02-24T15:22:40.682" v="65" actId="1036"/>
        <pc:sldMkLst>
          <pc:docMk/>
          <pc:sldMk cId="3254394029" sldId="257"/>
        </pc:sldMkLst>
        <pc:spChg chg="mod">
          <ac:chgData name="Asad mian" userId="fd1fa02b-652b-4f8a-b9fa-a93c767b43e5" providerId="ADAL" clId="{1B19BB61-F782-44FD-8995-685B94522022}" dt="2026-02-24T15:22:40.682" v="65" actId="1036"/>
          <ac:spMkLst>
            <pc:docMk/>
            <pc:sldMk cId="3254394029" sldId="257"/>
            <ac:spMk id="2" creationId="{E593A068-D192-4892-9180-BAD2A83E7D0A}"/>
          </ac:spMkLst>
        </pc:spChg>
      </pc:sldChg>
      <pc:sldChg chg="modSp modAnim modNotesTx">
        <pc:chgData name="Asad mian" userId="fd1fa02b-652b-4f8a-b9fa-a93c767b43e5" providerId="ADAL" clId="{1B19BB61-F782-44FD-8995-685B94522022}" dt="2026-02-24T16:32:24.885" v="120"/>
        <pc:sldMkLst>
          <pc:docMk/>
          <pc:sldMk cId="3766189552" sldId="259"/>
        </pc:sldMkLst>
        <pc:spChg chg="mod">
          <ac:chgData name="Asad mian" userId="fd1fa02b-652b-4f8a-b9fa-a93c767b43e5" providerId="ADAL" clId="{1B19BB61-F782-44FD-8995-685B94522022}" dt="2026-02-24T11:28:06.385" v="48" actId="255"/>
          <ac:spMkLst>
            <pc:docMk/>
            <pc:sldMk cId="3766189552" sldId="259"/>
            <ac:spMk id="3" creationId="{CCE55CE3-BC54-4432-8FAE-1B099094A307}"/>
          </ac:spMkLst>
        </pc:spChg>
      </pc:sldChg>
      <pc:sldChg chg="modSp modAnim modNotesTx">
        <pc:chgData name="Asad mian" userId="fd1fa02b-652b-4f8a-b9fa-a93c767b43e5" providerId="ADAL" clId="{1B19BB61-F782-44FD-8995-685B94522022}" dt="2026-02-24T16:32:31.206" v="121"/>
        <pc:sldMkLst>
          <pc:docMk/>
          <pc:sldMk cId="260404324" sldId="264"/>
        </pc:sldMkLst>
        <pc:spChg chg="mod">
          <ac:chgData name="Asad mian" userId="fd1fa02b-652b-4f8a-b9fa-a93c767b43e5" providerId="ADAL" clId="{1B19BB61-F782-44FD-8995-685B94522022}" dt="2026-02-24T15:31:04.457" v="70" actId="6549"/>
          <ac:spMkLst>
            <pc:docMk/>
            <pc:sldMk cId="260404324" sldId="264"/>
            <ac:spMk id="3" creationId="{C76A28F7-A500-475B-A73B-011C4C5E47C1}"/>
          </ac:spMkLst>
        </pc:spChg>
      </pc:sldChg>
      <pc:sldChg chg="modSp modAnim modNotesTx">
        <pc:chgData name="Asad mian" userId="fd1fa02b-652b-4f8a-b9fa-a93c767b43e5" providerId="ADAL" clId="{1B19BB61-F782-44FD-8995-685B94522022}" dt="2026-02-24T16:32:51.875" v="122"/>
        <pc:sldMkLst>
          <pc:docMk/>
          <pc:sldMk cId="2823073078" sldId="266"/>
        </pc:sldMkLst>
        <pc:spChg chg="mod">
          <ac:chgData name="Asad mian" userId="fd1fa02b-652b-4f8a-b9fa-a93c767b43e5" providerId="ADAL" clId="{1B19BB61-F782-44FD-8995-685B94522022}" dt="2026-02-24T11:27:00.573" v="31" actId="20577"/>
          <ac:spMkLst>
            <pc:docMk/>
            <pc:sldMk cId="2823073078" sldId="266"/>
            <ac:spMk id="3" creationId="{2A642E0A-D406-43C7-8D58-EB88B12ED3C1}"/>
          </ac:spMkLst>
        </pc:spChg>
        <pc:spChg chg="mod">
          <ac:chgData name="Asad mian" userId="fd1fa02b-652b-4f8a-b9fa-a93c767b43e5" providerId="ADAL" clId="{1B19BB61-F782-44FD-8995-685B94522022}" dt="2026-02-24T11:26:07.775" v="23" actId="2711"/>
          <ac:spMkLst>
            <pc:docMk/>
            <pc:sldMk cId="2823073078" sldId="266"/>
            <ac:spMk id="4" creationId="{77563ADF-0E54-4EC0-BD4A-10DAD08A2CFA}"/>
          </ac:spMkLst>
        </pc:spChg>
      </pc:sldChg>
      <pc:sldChg chg="addSp delSp modSp add del">
        <pc:chgData name="Asad mian" userId="fd1fa02b-652b-4f8a-b9fa-a93c767b43e5" providerId="ADAL" clId="{1B19BB61-F782-44FD-8995-685B94522022}" dt="2026-02-24T11:29:45.678" v="55" actId="2696"/>
        <pc:sldMkLst>
          <pc:docMk/>
          <pc:sldMk cId="1455053699" sldId="267"/>
        </pc:sldMkLst>
        <pc:spChg chg="mod">
          <ac:chgData name="Asad mian" userId="fd1fa02b-652b-4f8a-b9fa-a93c767b43e5" providerId="ADAL" clId="{1B19BB61-F782-44FD-8995-685B94522022}" dt="2026-02-24T11:23:32.892" v="10" actId="20577"/>
          <ac:spMkLst>
            <pc:docMk/>
            <pc:sldMk cId="1455053699" sldId="267"/>
            <ac:spMk id="2" creationId="{312BB4EF-3912-4683-963B-4538C38BCEFE}"/>
          </ac:spMkLst>
        </pc:spChg>
        <pc:spChg chg="del">
          <ac:chgData name="Asad mian" userId="fd1fa02b-652b-4f8a-b9fa-a93c767b43e5" providerId="ADAL" clId="{1B19BB61-F782-44FD-8995-685B94522022}" dt="2026-02-24T11:24:40.257" v="12" actId="478"/>
          <ac:spMkLst>
            <pc:docMk/>
            <pc:sldMk cId="1455053699" sldId="267"/>
            <ac:spMk id="4" creationId="{77563ADF-0E54-4EC0-BD4A-10DAD08A2CFA}"/>
          </ac:spMkLst>
        </pc:spChg>
        <pc:spChg chg="add mod">
          <ac:chgData name="Asad mian" userId="fd1fa02b-652b-4f8a-b9fa-a93c767b43e5" providerId="ADAL" clId="{1B19BB61-F782-44FD-8995-685B94522022}" dt="2026-02-24T11:24:53.265" v="15" actId="20577"/>
          <ac:spMkLst>
            <pc:docMk/>
            <pc:sldMk cId="1455053699" sldId="267"/>
            <ac:spMk id="9" creationId="{0F08BF68-D4A0-4FED-9B28-E9790809428C}"/>
          </ac:spMkLst>
        </pc:spChg>
      </pc:sldChg>
      <pc:sldChg chg="modSp add del modAnim modNotesTx">
        <pc:chgData name="Asad mian" userId="fd1fa02b-652b-4f8a-b9fa-a93c767b43e5" providerId="ADAL" clId="{1B19BB61-F782-44FD-8995-685B94522022}" dt="2026-02-24T16:35:56.319" v="142"/>
        <pc:sldMkLst>
          <pc:docMk/>
          <pc:sldMk cId="1607336216" sldId="268"/>
        </pc:sldMkLst>
        <pc:spChg chg="mod">
          <ac:chgData name="Asad mian" userId="fd1fa02b-652b-4f8a-b9fa-a93c767b43e5" providerId="ADAL" clId="{1B19BB61-F782-44FD-8995-685B94522022}" dt="2026-02-24T16:35:25.258" v="141" actId="313"/>
          <ac:spMkLst>
            <pc:docMk/>
            <pc:sldMk cId="1607336216" sldId="268"/>
            <ac:spMk id="3" creationId="{2A642E0A-D406-43C7-8D58-EB88B12ED3C1}"/>
          </ac:spMkLst>
        </pc:spChg>
        <pc:spChg chg="mod">
          <ac:chgData name="Asad mian" userId="fd1fa02b-652b-4f8a-b9fa-a93c767b43e5" providerId="ADAL" clId="{1B19BB61-F782-44FD-8995-685B94522022}" dt="2026-02-24T16:34:50.010" v="135" actId="20577"/>
          <ac:spMkLst>
            <pc:docMk/>
            <pc:sldMk cId="1607336216" sldId="268"/>
            <ac:spMk id="4" creationId="{77563ADF-0E54-4EC0-BD4A-10DAD08A2C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1ABB2-84A3-422F-9218-1A485A734EE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4886-7F86-4B33-A3EF-7BAA6087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1BFA-68F0-4715-811B-DF2FDAAF4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1BFA-68F0-4715-811B-DF2FDAAF4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1BFA-68F0-4715-811B-DF2FDAAF4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1BFA-68F0-4715-811B-DF2FDAAF4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1BFA-68F0-4715-811B-DF2FDAAF4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ECC2-7F00-49D5-AE40-B11D3F0C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E47BA-5427-4DE3-9950-9DD521F7A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02AB-AB6B-4BE5-A016-ED50594F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6039-0753-4EA2-86D4-2EABFF78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AC24-C002-4F6B-A981-86589D36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CF70-6ABD-4B6A-9E0D-5CD4E58C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77CFE-2406-4267-9EBC-EF600C33A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0F62-6EC6-4B93-AA8E-6FE7FF10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1783-43CF-4DEB-B1A4-E28862CC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3BF0-EF80-4707-A374-1794AF4F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7259C-505D-48A0-AF8F-FA8BCB40E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B8696-301B-4847-90C6-B1FFF25D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479E-2091-4A91-9E13-8D7F750C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B140-0B02-4B9C-9CB7-74A489FA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37BD-AAC5-4B0F-A8AF-9936DA43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BE02-691C-4787-B300-8A230C8A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9671-41FD-41DD-BE78-F8E06F2D1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E3AFA-4498-4634-916C-7DC05C68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BD0F-2334-4D5F-9BB1-2B5179BA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B0F40-EDC0-466C-AD76-8125DB5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8F5A-A0DE-47A0-925A-0F67B2E1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6083-51D1-4A5C-8C29-65FDD9E6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4096F-E1DA-4E46-97AC-1C9E5DF1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3ECF-771A-4D90-A9C1-A18CB0C0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B0CE-279B-4AB4-8DF3-51CDAF69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A940-DDFF-4D07-9F97-2CEB9D43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CC1D-2586-4027-BFF2-1514D5B72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9A3B1-AC81-4969-B375-8A62014BD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AFDE7-EDDE-4B22-AD87-D7709BD0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6C852-CD5C-478D-A9CF-CB42166C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2A504-A798-4326-A169-6760173C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DE2D-265B-490B-9792-3FFCA866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0CBD9-536B-4136-8847-B5FECB3F3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F7013-BDB3-4977-9B2D-08AFBDBC8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89CE5-DA3A-45FF-B0A1-E5A6F2BC5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FA07-7532-4148-934F-7B6A0D890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CBD1C-D51A-4888-8157-421CBBB7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B23AD-41A2-4FF2-9E4E-8D1EBBF5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6367C-DDA1-41EC-80A7-245D4C87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D756-CBFA-4C0E-BB9D-422B40B4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19CB9-776B-4907-866D-DCCCFDF6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E4C0C-D561-4682-B869-89360C0B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EE74-D64A-42FF-929B-3332AD82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4676E-CDDA-479D-80CE-99DBD340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544B-D55F-47C4-91CC-4DC719B9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FF7C-C145-4F3D-A8D2-4FE2D1ED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7999-0245-424F-97CB-1F7EEC44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C26B-E858-4618-91B9-DCB5C5F9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FC4EF-2C19-4EB4-8AA8-784365C51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B199-CF27-46E4-85E7-24EE47FF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7ED34-6ECA-48D9-9168-507071B7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6839-8820-4E63-916B-DD4BBAB9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B7EE-9BC0-4286-9E55-0C4BDEA6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DB1C0-52DA-417E-99F8-7D30BCE81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B5DC8-55DF-4452-B0C7-9A5EF7B60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BB8EF-5E9B-4358-B45E-95A942CE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74DC9-C5C2-4058-8F59-092E59B0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930D2-E78C-430A-A1FC-0AC4A0E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D2CBB-6807-4F76-AA22-4A7E05FE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B5207-5453-48F7-BA71-22A0D9B3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659A4-BE35-4251-8F6C-ACF872F2F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25F7-63B2-4CC1-82DE-C53EFEF75FF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8AB5-53D8-4F1A-84F8-83B38E21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49393-45DA-460F-A432-EBF2AA694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9DA0-DCF4-407E-9762-8EFEFCB0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A068-D192-4892-9180-BAD2A83E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787" y="1746560"/>
            <a:ext cx="10481441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Beyond the Buzz: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AI Building Training &amp; Capacity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72FB6-3E95-43BF-92C4-C79F6305AECF}"/>
              </a:ext>
            </a:extLst>
          </p:cNvPr>
          <p:cNvSpPr/>
          <p:nvPr/>
        </p:nvSpPr>
        <p:spPr>
          <a:xfrm>
            <a:off x="3048000" y="53657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Asad I. Mian MD, PhD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Healthcare Transformation, Learning Programs &amp; Systems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 | Pakistan | Kenya | UAE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Evercare Group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2125A2-EADF-4B03-AA44-1597F72D046F}"/>
              </a:ext>
            </a:extLst>
          </p:cNvPr>
          <p:cNvGrpSpPr/>
          <p:nvPr/>
        </p:nvGrpSpPr>
        <p:grpSpPr>
          <a:xfrm>
            <a:off x="9895433" y="48193"/>
            <a:ext cx="2296567" cy="979876"/>
            <a:chOff x="6847433" y="5835337"/>
            <a:chExt cx="2296567" cy="979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B312C7-C9B0-490B-80A9-E476116A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433" y="5835337"/>
              <a:ext cx="1580795" cy="979876"/>
            </a:xfrm>
            <a:prstGeom prst="rect">
              <a:avLst/>
            </a:prstGeom>
          </p:spPr>
        </p:pic>
        <p:pic>
          <p:nvPicPr>
            <p:cNvPr id="8" name="Picture 2" descr="https://sdmntprwestus.oaiusercontent.com/files/00000000-f5d8-6230-a151-a013a009b467/raw?se=2025-08-05T16%3A18%3A26Z&amp;sp=r&amp;sv=2024-08-04&amp;sr=b&amp;scid=f5cc0559-156f-5b87-834e-26b3521b5600&amp;skoid=ea0c7534-f237-4ccd-b7ea-766c4ed977ad&amp;sktid=a48cca56-e6da-484e-a814-9c849652bcb3&amp;skt=2025-08-05T14%3A12%3A01Z&amp;ske=2025-08-06T14%3A12%3A01Z&amp;sks=b&amp;skv=2024-08-04&amp;sig=TZfHoQkqDLDCrmMp5ikv75Wi18Bo0CcFRNklMRoZfmI%3D">
              <a:extLst>
                <a:ext uri="{FF2B5EF4-FFF2-40B4-BE49-F238E27FC236}">
                  <a16:creationId xmlns:a16="http://schemas.microsoft.com/office/drawing/2014/main" id="{226ADF1D-4E6F-4D51-9359-AA1B5CCC1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t="9706" r="12647" b="588"/>
            <a:stretch/>
          </p:blipFill>
          <p:spPr bwMode="auto">
            <a:xfrm>
              <a:off x="8438147" y="5867222"/>
              <a:ext cx="705853" cy="91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39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8154-667E-4E72-99E1-07EABD1A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48" y="821178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AI Philosophy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023782-2492-4A1B-BDD3-7C40AB04E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997" y="2146741"/>
            <a:ext cx="111210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AI to scaffold safety, empathy, equity, ethics - not erase them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Everything we build is governed, iterative, and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frontline-validated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Small wins, not shiny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55CE3-BC54-4432-8FAE-1B099094A307}"/>
              </a:ext>
            </a:extLst>
          </p:cNvPr>
          <p:cNvSpPr/>
          <p:nvPr/>
        </p:nvSpPr>
        <p:spPr>
          <a:xfrm>
            <a:off x="344548" y="5575157"/>
            <a:ext cx="110244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“Co-creation before computation”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3444B6-C46B-44E6-BE89-FAB9DD6A6E7D}"/>
              </a:ext>
            </a:extLst>
          </p:cNvPr>
          <p:cNvGrpSpPr/>
          <p:nvPr/>
        </p:nvGrpSpPr>
        <p:grpSpPr>
          <a:xfrm>
            <a:off x="9895433" y="48193"/>
            <a:ext cx="2296567" cy="979876"/>
            <a:chOff x="6847433" y="5835337"/>
            <a:chExt cx="2296567" cy="979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98C807-CD03-49C8-9A41-A061EB10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433" y="5835337"/>
              <a:ext cx="1580795" cy="979876"/>
            </a:xfrm>
            <a:prstGeom prst="rect">
              <a:avLst/>
            </a:prstGeom>
          </p:spPr>
        </p:pic>
        <p:pic>
          <p:nvPicPr>
            <p:cNvPr id="7" name="Picture 2" descr="https://sdmntprwestus.oaiusercontent.com/files/00000000-f5d8-6230-a151-a013a009b467/raw?se=2025-08-05T16%3A18%3A26Z&amp;sp=r&amp;sv=2024-08-04&amp;sr=b&amp;scid=f5cc0559-156f-5b87-834e-26b3521b5600&amp;skoid=ea0c7534-f237-4ccd-b7ea-766c4ed977ad&amp;sktid=a48cca56-e6da-484e-a814-9c849652bcb3&amp;skt=2025-08-05T14%3A12%3A01Z&amp;ske=2025-08-06T14%3A12%3A01Z&amp;sks=b&amp;skv=2024-08-04&amp;sig=TZfHoQkqDLDCrmMp5ikv75Wi18Bo0CcFRNklMRoZfmI%3D">
              <a:extLst>
                <a:ext uri="{FF2B5EF4-FFF2-40B4-BE49-F238E27FC236}">
                  <a16:creationId xmlns:a16="http://schemas.microsoft.com/office/drawing/2014/main" id="{936A2C29-4717-4D66-92B0-C94C5C8E66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t="9706" r="12647" b="588"/>
            <a:stretch/>
          </p:blipFill>
          <p:spPr bwMode="auto">
            <a:xfrm>
              <a:off x="8438147" y="5867222"/>
              <a:ext cx="705853" cy="91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6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79BA-A387-4AA2-8918-187E5A5C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38089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Governance and Guardrails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512AC6-8028-488C-9491-BF55CCAA6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8730" y="2090387"/>
            <a:ext cx="113117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 tools are advisory, not autonomous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rollout has clinical oversight + IRB/ethics lens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Innovations reviewed by frontline before deployment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Compliance doesn’t kill creativity - it enables trust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A28F7-A500-475B-A73B-011C4C5E47C1}"/>
              </a:ext>
            </a:extLst>
          </p:cNvPr>
          <p:cNvSpPr/>
          <p:nvPr/>
        </p:nvSpPr>
        <p:spPr>
          <a:xfrm>
            <a:off x="563328" y="4690541"/>
            <a:ext cx="1116256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“We treat AI as scaffolding – not substitution. </a:t>
            </a:r>
          </a:p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Every tool must earn trust before scale”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613A7-9C0E-40E3-B26F-9EDA6A84705B}"/>
              </a:ext>
            </a:extLst>
          </p:cNvPr>
          <p:cNvGrpSpPr/>
          <p:nvPr/>
        </p:nvGrpSpPr>
        <p:grpSpPr>
          <a:xfrm>
            <a:off x="9895433" y="48193"/>
            <a:ext cx="2296567" cy="979876"/>
            <a:chOff x="6847433" y="5835337"/>
            <a:chExt cx="2296567" cy="9798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6C09E3-AA85-45AB-BCA2-9CD352AD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433" y="5835337"/>
              <a:ext cx="1580795" cy="979876"/>
            </a:xfrm>
            <a:prstGeom prst="rect">
              <a:avLst/>
            </a:prstGeom>
          </p:spPr>
        </p:pic>
        <p:pic>
          <p:nvPicPr>
            <p:cNvPr id="10" name="Picture 2" descr="https://sdmntprwestus.oaiusercontent.com/files/00000000-f5d8-6230-a151-a013a009b467/raw?se=2025-08-05T16%3A18%3A26Z&amp;sp=r&amp;sv=2024-08-04&amp;sr=b&amp;scid=f5cc0559-156f-5b87-834e-26b3521b5600&amp;skoid=ea0c7534-f237-4ccd-b7ea-766c4ed977ad&amp;sktid=a48cca56-e6da-484e-a814-9c849652bcb3&amp;skt=2025-08-05T14%3A12%3A01Z&amp;ske=2025-08-06T14%3A12%3A01Z&amp;sks=b&amp;skv=2024-08-04&amp;sig=TZfHoQkqDLDCrmMp5ikv75Wi18Bo0CcFRNklMRoZfmI%3D">
              <a:extLst>
                <a:ext uri="{FF2B5EF4-FFF2-40B4-BE49-F238E27FC236}">
                  <a16:creationId xmlns:a16="http://schemas.microsoft.com/office/drawing/2014/main" id="{BECA33A6-39AD-4C1B-AA01-4DAF754F5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t="9706" r="12647" b="588"/>
            <a:stretch/>
          </p:blipFill>
          <p:spPr bwMode="auto">
            <a:xfrm>
              <a:off x="8438147" y="5867222"/>
              <a:ext cx="705853" cy="91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B4EF-3912-4683-963B-4538C38B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654924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 Fitness with AI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7563ADF-0E54-4EC0-BD4A-10DAD08A2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1738" y="2349739"/>
            <a:ext cx="116149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do not scale technology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scale trust and thoughtful care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Workforce capability precedes tool acceleration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642E0A-D406-43C7-8D58-EB88B12ED3C1}"/>
              </a:ext>
            </a:extLst>
          </p:cNvPr>
          <p:cNvSpPr/>
          <p:nvPr/>
        </p:nvSpPr>
        <p:spPr>
          <a:xfrm>
            <a:off x="241738" y="4879471"/>
            <a:ext cx="11838502" cy="1323439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Adaptive capacity means teams can adjust, learn, and sustain performance under pressure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4F56A5-0224-4840-8F03-E6E791A21FE9}"/>
              </a:ext>
            </a:extLst>
          </p:cNvPr>
          <p:cNvGrpSpPr/>
          <p:nvPr/>
        </p:nvGrpSpPr>
        <p:grpSpPr>
          <a:xfrm>
            <a:off x="9895433" y="48193"/>
            <a:ext cx="2296567" cy="979876"/>
            <a:chOff x="6847433" y="5835337"/>
            <a:chExt cx="2296567" cy="979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40E3C7-018D-407E-82A3-1564753A9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433" y="5835337"/>
              <a:ext cx="1580795" cy="979876"/>
            </a:xfrm>
            <a:prstGeom prst="rect">
              <a:avLst/>
            </a:prstGeom>
          </p:spPr>
        </p:pic>
        <p:pic>
          <p:nvPicPr>
            <p:cNvPr id="7" name="Picture 2" descr="https://sdmntprwestus.oaiusercontent.com/files/00000000-f5d8-6230-a151-a013a009b467/raw?se=2025-08-05T16%3A18%3A26Z&amp;sp=r&amp;sv=2024-08-04&amp;sr=b&amp;scid=f5cc0559-156f-5b87-834e-26b3521b5600&amp;skoid=ea0c7534-f237-4ccd-b7ea-766c4ed977ad&amp;sktid=a48cca56-e6da-484e-a814-9c849652bcb3&amp;skt=2025-08-05T14%3A12%3A01Z&amp;ske=2025-08-06T14%3A12%3A01Z&amp;sks=b&amp;skv=2024-08-04&amp;sig=TZfHoQkqDLDCrmMp5ikv75Wi18Bo0CcFRNklMRoZfmI%3D">
              <a:extLst>
                <a:ext uri="{FF2B5EF4-FFF2-40B4-BE49-F238E27FC236}">
                  <a16:creationId xmlns:a16="http://schemas.microsoft.com/office/drawing/2014/main" id="{9BC37823-41C7-473C-8870-9DE1B3602D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t="9706" r="12647" b="588"/>
            <a:stretch/>
          </p:blipFill>
          <p:spPr bwMode="auto">
            <a:xfrm>
              <a:off x="8438147" y="5867222"/>
              <a:ext cx="705853" cy="91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0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B4EF-3912-4683-963B-4538C38B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654924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7563ADF-0E54-4EC0-BD4A-10DAD08A2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1738" y="2349740"/>
            <a:ext cx="116149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AI strengthens systems that are already governed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Learning cycles determine impact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Scale trust - not noise – to upskill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642E0A-D406-43C7-8D58-EB88B12ED3C1}"/>
              </a:ext>
            </a:extLst>
          </p:cNvPr>
          <p:cNvSpPr/>
          <p:nvPr/>
        </p:nvSpPr>
        <p:spPr>
          <a:xfrm>
            <a:off x="241738" y="4879471"/>
            <a:ext cx="1183850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“Human-defined need → governed AI support →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embedded learning → strengthened capability”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4F56A5-0224-4840-8F03-E6E791A21FE9}"/>
              </a:ext>
            </a:extLst>
          </p:cNvPr>
          <p:cNvGrpSpPr/>
          <p:nvPr/>
        </p:nvGrpSpPr>
        <p:grpSpPr>
          <a:xfrm>
            <a:off x="9895433" y="48193"/>
            <a:ext cx="2296567" cy="979876"/>
            <a:chOff x="6847433" y="5835337"/>
            <a:chExt cx="2296567" cy="979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40E3C7-018D-407E-82A3-1564753A9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433" y="5835337"/>
              <a:ext cx="1580795" cy="979876"/>
            </a:xfrm>
            <a:prstGeom prst="rect">
              <a:avLst/>
            </a:prstGeom>
          </p:spPr>
        </p:pic>
        <p:pic>
          <p:nvPicPr>
            <p:cNvPr id="7" name="Picture 2" descr="https://sdmntprwestus.oaiusercontent.com/files/00000000-f5d8-6230-a151-a013a009b467/raw?se=2025-08-05T16%3A18%3A26Z&amp;sp=r&amp;sv=2024-08-04&amp;sr=b&amp;scid=f5cc0559-156f-5b87-834e-26b3521b5600&amp;skoid=ea0c7534-f237-4ccd-b7ea-766c4ed977ad&amp;sktid=a48cca56-e6da-484e-a814-9c849652bcb3&amp;skt=2025-08-05T14%3A12%3A01Z&amp;ske=2025-08-06T14%3A12%3A01Z&amp;sks=b&amp;skv=2024-08-04&amp;sig=TZfHoQkqDLDCrmMp5ikv75Wi18Bo0CcFRNklMRoZfmI%3D">
              <a:extLst>
                <a:ext uri="{FF2B5EF4-FFF2-40B4-BE49-F238E27FC236}">
                  <a16:creationId xmlns:a16="http://schemas.microsoft.com/office/drawing/2014/main" id="{9BC37823-41C7-473C-8870-9DE1B3602D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t="9706" r="12647" b="588"/>
            <a:stretch/>
          </p:blipFill>
          <p:spPr bwMode="auto">
            <a:xfrm>
              <a:off x="8438147" y="5867222"/>
              <a:ext cx="705853" cy="91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3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D96F943806747A058DD3697D4280E" ma:contentTypeVersion="12" ma:contentTypeDescription="Create a new document." ma:contentTypeScope="" ma:versionID="6e81e307f6bc31ea7df315dd325a8508">
  <xsd:schema xmlns:xsd="http://www.w3.org/2001/XMLSchema" xmlns:xs="http://www.w3.org/2001/XMLSchema" xmlns:p="http://schemas.microsoft.com/office/2006/metadata/properties" xmlns:ns3="2379c95a-ec33-4464-a9c4-9ef22119c91e" targetNamespace="http://schemas.microsoft.com/office/2006/metadata/properties" ma:root="true" ma:fieldsID="51bc605b47f64eeaff27ffb87a90aef4" ns3:_="">
    <xsd:import namespace="2379c95a-ec33-4464-a9c4-9ef22119c91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9c95a-ec33-4464-a9c4-9ef22119c91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79c95a-ec33-4464-a9c4-9ef22119c9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1CE3B-DAA0-49EA-BB1A-BDB0A16E6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9c95a-ec33-4464-a9c4-9ef22119c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BDBE36-BFF5-4921-A117-3F7962AC928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2379c95a-ec33-4464-a9c4-9ef22119c91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57ED64-F4DB-4CD5-A211-321AA063B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214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Beyond the Buzz:  AI Building Training &amp; Capacity</vt:lpstr>
      <vt:lpstr>Our AI Philosophy</vt:lpstr>
      <vt:lpstr>Governance and Guardrails</vt:lpstr>
      <vt:lpstr>Change Fitness with AI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Buzz:  AI Building Training &amp; Capacity</dc:title>
  <dc:creator>Asad mian</dc:creator>
  <cp:lastModifiedBy>Asad mian</cp:lastModifiedBy>
  <cp:revision>2</cp:revision>
  <dcterms:created xsi:type="dcterms:W3CDTF">2026-02-24T06:12:39Z</dcterms:created>
  <dcterms:modified xsi:type="dcterms:W3CDTF">2026-02-24T16:36:28Z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0x010100FAED96F943806747A058DD3697D4280E</vt:lpwstr>
  </property>
</Properties>
</file>