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6" r:id="rId5"/>
    <p:sldMasterId id="2147483701" r:id="rId6"/>
    <p:sldMasterId id="2147483707" r:id="rId7"/>
    <p:sldMasterId id="2147483717" r:id="rId8"/>
    <p:sldMasterId id="2147483736" r:id="rId9"/>
    <p:sldMasterId id="2147483753" r:id="rId10"/>
  </p:sldMasterIdLst>
  <p:notesMasterIdLst>
    <p:notesMasterId r:id="rId12"/>
  </p:notesMasterIdLst>
  <p:handoutMasterIdLst>
    <p:handoutMasterId r:id="rId13"/>
  </p:handoutMasterIdLst>
  <p:sldIdLst>
    <p:sldId id="1078" r:id="rId11"/>
  </p:sldIdLst>
  <p:sldSz cx="9144000" cy="6858000" type="screen4x3"/>
  <p:notesSz cx="6980238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orient="horz" pos="1704" userDrawn="1">
          <p15:clr>
            <a:srgbClr val="A4A3A4"/>
          </p15:clr>
        </p15:guide>
        <p15:guide id="4" orient="horz" pos="3360" userDrawn="1">
          <p15:clr>
            <a:srgbClr val="A4A3A4"/>
          </p15:clr>
        </p15:guide>
        <p15:guide id="6" orient="horz" pos="84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10" pos="5664" userDrawn="1">
          <p15:clr>
            <a:srgbClr val="A4A3A4"/>
          </p15:clr>
        </p15:guide>
        <p15:guide id="12" pos="240" userDrawn="1">
          <p15:clr>
            <a:srgbClr val="A4A3A4"/>
          </p15:clr>
        </p15:guide>
        <p15:guide id="13" orient="horz" pos="936" userDrawn="1">
          <p15:clr>
            <a:srgbClr val="A4A3A4"/>
          </p15:clr>
        </p15:guide>
        <p15:guide id="14" pos="384" userDrawn="1">
          <p15:clr>
            <a:srgbClr val="A4A3A4"/>
          </p15:clr>
        </p15:guide>
        <p15:guide id="15" pos="2352" userDrawn="1">
          <p15:clr>
            <a:srgbClr val="A4A3A4"/>
          </p15:clr>
        </p15:guide>
        <p15:guide id="16" pos="1416" userDrawn="1">
          <p15:clr>
            <a:srgbClr val="A4A3A4"/>
          </p15:clr>
        </p15:guide>
        <p15:guide id="17" orient="horz" pos="3024" userDrawn="1">
          <p15:clr>
            <a:srgbClr val="A4A3A4"/>
          </p15:clr>
        </p15:guide>
        <p15:guide id="18" pos="3080" userDrawn="1">
          <p15:clr>
            <a:srgbClr val="A4A3A4"/>
          </p15:clr>
        </p15:guide>
        <p15:guide id="19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2060"/>
    <a:srgbClr val="D3E9FF"/>
    <a:srgbClr val="00ADE4"/>
    <a:srgbClr val="7F7F7F"/>
    <a:srgbClr val="A8A8A8"/>
    <a:srgbClr val="2E87BB"/>
    <a:srgbClr val="D1EAF0"/>
    <a:srgbClr val="2392FF"/>
    <a:srgbClr val="8B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B3EAC-309E-4381-B316-0E2CC9D483FA}" v="17" dt="2020-04-28T14:54:50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84" autoAdjust="0"/>
  </p:normalViewPr>
  <p:slideViewPr>
    <p:cSldViewPr snapToGrid="0">
      <p:cViewPr varScale="1">
        <p:scale>
          <a:sx n="97" d="100"/>
          <a:sy n="97" d="100"/>
        </p:scale>
        <p:origin x="2034" y="78"/>
      </p:cViewPr>
      <p:guideLst>
        <p:guide orient="horz" pos="3432"/>
        <p:guide orient="horz" pos="1704"/>
        <p:guide orient="horz" pos="3360"/>
        <p:guide orient="horz" pos="840"/>
        <p:guide orient="horz" pos="3216"/>
        <p:guide pos="5664"/>
        <p:guide pos="240"/>
        <p:guide orient="horz" pos="936"/>
        <p:guide pos="384"/>
        <p:guide pos="2352"/>
        <p:guide pos="1416"/>
        <p:guide orient="horz" pos="3024"/>
        <p:guide pos="3080"/>
        <p:guide orient="horz" pos="2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3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William Dalton" userId="5f930191-ca5d-4e19-93c2-15ecd37300a5" providerId="ADAL" clId="{20C50E36-966E-419E-B2C2-34D5F6C68DBB}"/>
    <pc:docChg chg="undo custSel addSld delSld modSld delMainMaster">
      <pc:chgData name="Charles William Dalton" userId="5f930191-ca5d-4e19-93c2-15ecd37300a5" providerId="ADAL" clId="{20C50E36-966E-419E-B2C2-34D5F6C68DBB}" dt="2020-04-28T14:55:58.519" v="863" actId="113"/>
      <pc:docMkLst>
        <pc:docMk/>
      </pc:docMkLst>
      <pc:sldChg chg="del">
        <pc:chgData name="Charles William Dalton" userId="5f930191-ca5d-4e19-93c2-15ecd37300a5" providerId="ADAL" clId="{20C50E36-966E-419E-B2C2-34D5F6C68DBB}" dt="2020-04-28T14:33:25.663" v="27" actId="2696"/>
        <pc:sldMkLst>
          <pc:docMk/>
          <pc:sldMk cId="431703193" sldId="758"/>
        </pc:sldMkLst>
      </pc:sldChg>
      <pc:sldChg chg="del">
        <pc:chgData name="Charles William Dalton" userId="5f930191-ca5d-4e19-93c2-15ecd37300a5" providerId="ADAL" clId="{20C50E36-966E-419E-B2C2-34D5F6C68DBB}" dt="2020-04-28T14:33:26.036" v="31" actId="2696"/>
        <pc:sldMkLst>
          <pc:docMk/>
          <pc:sldMk cId="3026919314" sldId="772"/>
        </pc:sldMkLst>
      </pc:sldChg>
      <pc:sldChg chg="modSp del">
        <pc:chgData name="Charles William Dalton" userId="5f930191-ca5d-4e19-93c2-15ecd37300a5" providerId="ADAL" clId="{20C50E36-966E-419E-B2C2-34D5F6C68DBB}" dt="2020-04-28T14:55:21.281" v="860" actId="2696"/>
        <pc:sldMkLst>
          <pc:docMk/>
          <pc:sldMk cId="3915800246" sldId="776"/>
        </pc:sldMkLst>
        <pc:spChg chg="mod">
          <ac:chgData name="Charles William Dalton" userId="5f930191-ca5d-4e19-93c2-15ecd37300a5" providerId="ADAL" clId="{20C50E36-966E-419E-B2C2-34D5F6C68DBB}" dt="2020-04-28T14:33:14.147" v="22" actId="20577"/>
          <ac:spMkLst>
            <pc:docMk/>
            <pc:sldMk cId="3915800246" sldId="776"/>
            <ac:spMk id="3" creationId="{00000000-0000-0000-0000-000000000000}"/>
          </ac:spMkLst>
        </pc:spChg>
        <pc:spChg chg="mod">
          <ac:chgData name="Charles William Dalton" userId="5f930191-ca5d-4e19-93c2-15ecd37300a5" providerId="ADAL" clId="{20C50E36-966E-419E-B2C2-34D5F6C68DBB}" dt="2020-04-28T14:33:00.417" v="7" actId="27636"/>
          <ac:spMkLst>
            <pc:docMk/>
            <pc:sldMk cId="3915800246" sldId="776"/>
            <ac:spMk id="8" creationId="{00000000-0000-0000-0000-000000000000}"/>
          </ac:spMkLst>
        </pc:spChg>
      </pc:sldChg>
      <pc:sldChg chg="del">
        <pc:chgData name="Charles William Dalton" userId="5f930191-ca5d-4e19-93c2-15ecd37300a5" providerId="ADAL" clId="{20C50E36-966E-419E-B2C2-34D5F6C68DBB}" dt="2020-04-28T14:33:26.601" v="44" actId="2696"/>
        <pc:sldMkLst>
          <pc:docMk/>
          <pc:sldMk cId="2522217240" sldId="799"/>
        </pc:sldMkLst>
      </pc:sldChg>
      <pc:sldChg chg="del">
        <pc:chgData name="Charles William Dalton" userId="5f930191-ca5d-4e19-93c2-15ecd37300a5" providerId="ADAL" clId="{20C50E36-966E-419E-B2C2-34D5F6C68DBB}" dt="2020-04-28T14:33:26.205" v="42" actId="2696"/>
        <pc:sldMkLst>
          <pc:docMk/>
          <pc:sldMk cId="1457519313" sldId="800"/>
        </pc:sldMkLst>
      </pc:sldChg>
      <pc:sldChg chg="del">
        <pc:chgData name="Charles William Dalton" userId="5f930191-ca5d-4e19-93c2-15ecd37300a5" providerId="ADAL" clId="{20C50E36-966E-419E-B2C2-34D5F6C68DBB}" dt="2020-04-28T14:33:26.427" v="43" actId="2696"/>
        <pc:sldMkLst>
          <pc:docMk/>
          <pc:sldMk cId="2935827273" sldId="801"/>
        </pc:sldMkLst>
      </pc:sldChg>
      <pc:sldChg chg="del">
        <pc:chgData name="Charles William Dalton" userId="5f930191-ca5d-4e19-93c2-15ecd37300a5" providerId="ADAL" clId="{20C50E36-966E-419E-B2C2-34D5F6C68DBB}" dt="2020-04-28T14:33:26.702" v="45" actId="2696"/>
        <pc:sldMkLst>
          <pc:docMk/>
          <pc:sldMk cId="2085392730" sldId="802"/>
        </pc:sldMkLst>
      </pc:sldChg>
      <pc:sldChg chg="del">
        <pc:chgData name="Charles William Dalton" userId="5f930191-ca5d-4e19-93c2-15ecd37300a5" providerId="ADAL" clId="{20C50E36-966E-419E-B2C2-34D5F6C68DBB}" dt="2020-04-28T14:33:26.813" v="46" actId="2696"/>
        <pc:sldMkLst>
          <pc:docMk/>
          <pc:sldMk cId="204473989" sldId="803"/>
        </pc:sldMkLst>
      </pc:sldChg>
      <pc:sldChg chg="del">
        <pc:chgData name="Charles William Dalton" userId="5f930191-ca5d-4e19-93c2-15ecd37300a5" providerId="ADAL" clId="{20C50E36-966E-419E-B2C2-34D5F6C68DBB}" dt="2020-04-28T14:33:25.209" v="24" actId="2696"/>
        <pc:sldMkLst>
          <pc:docMk/>
          <pc:sldMk cId="3060582558" sldId="805"/>
        </pc:sldMkLst>
      </pc:sldChg>
      <pc:sldChg chg="del">
        <pc:chgData name="Charles William Dalton" userId="5f930191-ca5d-4e19-93c2-15ecd37300a5" providerId="ADAL" clId="{20C50E36-966E-419E-B2C2-34D5F6C68DBB}" dt="2020-04-28T14:33:25.936" v="30" actId="2696"/>
        <pc:sldMkLst>
          <pc:docMk/>
          <pc:sldMk cId="3651534560" sldId="810"/>
        </pc:sldMkLst>
      </pc:sldChg>
      <pc:sldChg chg="del">
        <pc:chgData name="Charles William Dalton" userId="5f930191-ca5d-4e19-93c2-15ecd37300a5" providerId="ADAL" clId="{20C50E36-966E-419E-B2C2-34D5F6C68DBB}" dt="2020-04-28T14:33:25.794" v="29" actId="2696"/>
        <pc:sldMkLst>
          <pc:docMk/>
          <pc:sldMk cId="2714951431" sldId="813"/>
        </pc:sldMkLst>
      </pc:sldChg>
      <pc:sldChg chg="del">
        <pc:chgData name="Charles William Dalton" userId="5f930191-ca5d-4e19-93c2-15ecd37300a5" providerId="ADAL" clId="{20C50E36-966E-419E-B2C2-34D5F6C68DBB}" dt="2020-04-28T14:33:25.278" v="25" actId="2696"/>
        <pc:sldMkLst>
          <pc:docMk/>
          <pc:sldMk cId="2546692541" sldId="825"/>
        </pc:sldMkLst>
      </pc:sldChg>
      <pc:sldChg chg="delSp modSp del">
        <pc:chgData name="Charles William Dalton" userId="5f930191-ca5d-4e19-93c2-15ecd37300a5" providerId="ADAL" clId="{20C50E36-966E-419E-B2C2-34D5F6C68DBB}" dt="2020-04-28T14:55:21.296" v="861" actId="2696"/>
        <pc:sldMkLst>
          <pc:docMk/>
          <pc:sldMk cId="614567911" sldId="1077"/>
        </pc:sldMkLst>
        <pc:spChg chg="mod">
          <ac:chgData name="Charles William Dalton" userId="5f930191-ca5d-4e19-93c2-15ecd37300a5" providerId="ADAL" clId="{20C50E36-966E-419E-B2C2-34D5F6C68DBB}" dt="2020-04-28T14:46:43.337" v="362" actId="20577"/>
          <ac:spMkLst>
            <pc:docMk/>
            <pc:sldMk cId="614567911" sldId="1077"/>
            <ac:spMk id="5" creationId="{00000000-0000-0000-0000-000000000000}"/>
          </ac:spMkLst>
        </pc:spChg>
        <pc:spChg chg="del">
          <ac:chgData name="Charles William Dalton" userId="5f930191-ca5d-4e19-93c2-15ecd37300a5" providerId="ADAL" clId="{20C50E36-966E-419E-B2C2-34D5F6C68DBB}" dt="2020-04-28T14:35:41.468" v="73"/>
          <ac:spMkLst>
            <pc:docMk/>
            <pc:sldMk cId="614567911" sldId="1077"/>
            <ac:spMk id="11" creationId="{00000000-0000-0000-0000-000000000000}"/>
          </ac:spMkLst>
        </pc:spChg>
      </pc:sldChg>
      <pc:sldChg chg="addSp delSp modSp add">
        <pc:chgData name="Charles William Dalton" userId="5f930191-ca5d-4e19-93c2-15ecd37300a5" providerId="ADAL" clId="{20C50E36-966E-419E-B2C2-34D5F6C68DBB}" dt="2020-04-28T14:55:58.519" v="863" actId="113"/>
        <pc:sldMkLst>
          <pc:docMk/>
          <pc:sldMk cId="2576132303" sldId="1078"/>
        </pc:sldMkLst>
        <pc:spChg chg="del">
          <ac:chgData name="Charles William Dalton" userId="5f930191-ca5d-4e19-93c2-15ecd37300a5" providerId="ADAL" clId="{20C50E36-966E-419E-B2C2-34D5F6C68DBB}" dt="2020-04-28T14:47:17.009" v="364"/>
          <ac:spMkLst>
            <pc:docMk/>
            <pc:sldMk cId="2576132303" sldId="1078"/>
            <ac:spMk id="2" creationId="{AF5DCC43-49E7-427B-926E-D5EC01376649}"/>
          </ac:spMkLst>
        </pc:spChg>
        <pc:spChg chg="del">
          <ac:chgData name="Charles William Dalton" userId="5f930191-ca5d-4e19-93c2-15ecd37300a5" providerId="ADAL" clId="{20C50E36-966E-419E-B2C2-34D5F6C68DBB}" dt="2020-04-28T14:47:19.251" v="365"/>
          <ac:spMkLst>
            <pc:docMk/>
            <pc:sldMk cId="2576132303" sldId="1078"/>
            <ac:spMk id="3" creationId="{9BB541A2-B565-4FCC-9F8F-8C1820EA88CD}"/>
          </ac:spMkLst>
        </pc:spChg>
        <pc:spChg chg="add mod">
          <ac:chgData name="Charles William Dalton" userId="5f930191-ca5d-4e19-93c2-15ecd37300a5" providerId="ADAL" clId="{20C50E36-966E-419E-B2C2-34D5F6C68DBB}" dt="2020-04-28T14:55:58.519" v="863" actId="113"/>
          <ac:spMkLst>
            <pc:docMk/>
            <pc:sldMk cId="2576132303" sldId="1078"/>
            <ac:spMk id="6" creationId="{CF7B2A06-8C94-4E76-B88F-0990EBC6423F}"/>
          </ac:spMkLst>
        </pc:spChg>
        <pc:graphicFrameChg chg="add mod modGraphic">
          <ac:chgData name="Charles William Dalton" userId="5f930191-ca5d-4e19-93c2-15ecd37300a5" providerId="ADAL" clId="{20C50E36-966E-419E-B2C2-34D5F6C68DBB}" dt="2020-04-28T14:54:00.660" v="847" actId="1076"/>
          <ac:graphicFrameMkLst>
            <pc:docMk/>
            <pc:sldMk cId="2576132303" sldId="1078"/>
            <ac:graphicFrameMk id="4" creationId="{91A4E7B0-83FF-4372-A56B-DF95E4B249D5}"/>
          </ac:graphicFrameMkLst>
        </pc:graphicFrameChg>
        <pc:picChg chg="add mod">
          <ac:chgData name="Charles William Dalton" userId="5f930191-ca5d-4e19-93c2-15ecd37300a5" providerId="ADAL" clId="{20C50E36-966E-419E-B2C2-34D5F6C68DBB}" dt="2020-04-28T14:55:10.948" v="857" actId="1076"/>
          <ac:picMkLst>
            <pc:docMk/>
            <pc:sldMk cId="2576132303" sldId="1078"/>
            <ac:picMk id="7" creationId="{1E99829A-AA72-412A-B46F-04AC41326E57}"/>
          </ac:picMkLst>
        </pc:picChg>
      </pc:sldChg>
      <pc:sldChg chg="del">
        <pc:chgData name="Charles William Dalton" userId="5f930191-ca5d-4e19-93c2-15ecd37300a5" providerId="ADAL" clId="{20C50E36-966E-419E-B2C2-34D5F6C68DBB}" dt="2020-04-28T14:33:27.025" v="50" actId="2696"/>
        <pc:sldMkLst>
          <pc:docMk/>
          <pc:sldMk cId="3734971980" sldId="1087"/>
        </pc:sldMkLst>
      </pc:sldChg>
      <pc:sldChg chg="del">
        <pc:chgData name="Charles William Dalton" userId="5f930191-ca5d-4e19-93c2-15ecd37300a5" providerId="ADAL" clId="{20C50E36-966E-419E-B2C2-34D5F6C68DBB}" dt="2020-04-28T14:33:25.131" v="23" actId="2696"/>
        <pc:sldMkLst>
          <pc:docMk/>
          <pc:sldMk cId="3905237379" sldId="1088"/>
        </pc:sldMkLst>
      </pc:sldChg>
      <pc:sldChg chg="del">
        <pc:chgData name="Charles William Dalton" userId="5f930191-ca5d-4e19-93c2-15ecd37300a5" providerId="ADAL" clId="{20C50E36-966E-419E-B2C2-34D5F6C68DBB}" dt="2020-04-28T14:33:25.425" v="26" actId="2696"/>
        <pc:sldMkLst>
          <pc:docMk/>
          <pc:sldMk cId="1478359273" sldId="1090"/>
        </pc:sldMkLst>
      </pc:sldChg>
      <pc:sldChg chg="del">
        <pc:chgData name="Charles William Dalton" userId="5f930191-ca5d-4e19-93c2-15ecd37300a5" providerId="ADAL" clId="{20C50E36-966E-419E-B2C2-34D5F6C68DBB}" dt="2020-04-28T14:33:25.710" v="28" actId="2696"/>
        <pc:sldMkLst>
          <pc:docMk/>
          <pc:sldMk cId="4025811915" sldId="1115"/>
        </pc:sldMkLst>
      </pc:sldChg>
      <pc:sldChg chg="del">
        <pc:chgData name="Charles William Dalton" userId="5f930191-ca5d-4e19-93c2-15ecd37300a5" providerId="ADAL" clId="{20C50E36-966E-419E-B2C2-34D5F6C68DBB}" dt="2020-04-28T14:33:26.924" v="47" actId="2696"/>
        <pc:sldMkLst>
          <pc:docMk/>
          <pc:sldMk cId="2585751363" sldId="3102"/>
        </pc:sldMkLst>
      </pc:sldChg>
      <pc:sldChg chg="del">
        <pc:chgData name="Charles William Dalton" userId="5f930191-ca5d-4e19-93c2-15ecd37300a5" providerId="ADAL" clId="{20C50E36-966E-419E-B2C2-34D5F6C68DBB}" dt="2020-04-28T14:33:26.995" v="48" actId="2696"/>
        <pc:sldMkLst>
          <pc:docMk/>
          <pc:sldMk cId="3901005684" sldId="3111"/>
        </pc:sldMkLst>
      </pc:sldChg>
      <pc:sldChg chg="del">
        <pc:chgData name="Charles William Dalton" userId="5f930191-ca5d-4e19-93c2-15ecd37300a5" providerId="ADAL" clId="{20C50E36-966E-419E-B2C2-34D5F6C68DBB}" dt="2020-04-28T14:33:27.043" v="51" actId="2696"/>
        <pc:sldMkLst>
          <pc:docMk/>
          <pc:sldMk cId="1441481718" sldId="3112"/>
        </pc:sldMkLst>
      </pc:sldChg>
      <pc:sldMasterChg chg="delSldLayout">
        <pc:chgData name="Charles William Dalton" userId="5f930191-ca5d-4e19-93c2-15ecd37300a5" providerId="ADAL" clId="{20C50E36-966E-419E-B2C2-34D5F6C68DBB}" dt="2020-04-28T14:33:27.003" v="49" actId="2696"/>
        <pc:sldMasterMkLst>
          <pc:docMk/>
          <pc:sldMasterMk cId="1442819458" sldId="2147483648"/>
        </pc:sldMasterMkLst>
        <pc:sldLayoutChg chg="del">
          <pc:chgData name="Charles William Dalton" userId="5f930191-ca5d-4e19-93c2-15ecd37300a5" providerId="ADAL" clId="{20C50E36-966E-419E-B2C2-34D5F6C68DBB}" dt="2020-04-28T14:33:27.003" v="49" actId="2696"/>
          <pc:sldLayoutMkLst>
            <pc:docMk/>
            <pc:sldMasterMk cId="1442819458" sldId="2147483648"/>
            <pc:sldLayoutMk cId="3051925174" sldId="2147483778"/>
          </pc:sldLayoutMkLst>
        </pc:sldLayoutChg>
      </pc:sldMasterChg>
      <pc:sldMasterChg chg="del delSldLayout">
        <pc:chgData name="Charles William Dalton" userId="5f930191-ca5d-4e19-93c2-15ecd37300a5" providerId="ADAL" clId="{20C50E36-966E-419E-B2C2-34D5F6C68DBB}" dt="2020-04-28T14:33:26.087" v="41" actId="2696"/>
        <pc:sldMasterMkLst>
          <pc:docMk/>
          <pc:sldMasterMk cId="2797168201" sldId="2147483741"/>
        </pc:sldMasterMkLst>
        <pc:sldLayoutChg chg="del">
          <pc:chgData name="Charles William Dalton" userId="5f930191-ca5d-4e19-93c2-15ecd37300a5" providerId="ADAL" clId="{20C50E36-966E-419E-B2C2-34D5F6C68DBB}" dt="2020-04-28T14:33:26.036" v="32" actId="2696"/>
          <pc:sldLayoutMkLst>
            <pc:docMk/>
            <pc:sldMasterMk cId="2797168201" sldId="2147483741"/>
            <pc:sldLayoutMk cId="1470442235" sldId="2147483742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6.046" v="33" actId="2696"/>
          <pc:sldLayoutMkLst>
            <pc:docMk/>
            <pc:sldMasterMk cId="2797168201" sldId="2147483741"/>
            <pc:sldLayoutMk cId="4200623573" sldId="2147483743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6.054" v="34" actId="2696"/>
          <pc:sldLayoutMkLst>
            <pc:docMk/>
            <pc:sldMasterMk cId="2797168201" sldId="2147483741"/>
            <pc:sldLayoutMk cId="522517520" sldId="2147483744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6.056" v="35" actId="2696"/>
          <pc:sldLayoutMkLst>
            <pc:docMk/>
            <pc:sldMasterMk cId="2797168201" sldId="2147483741"/>
            <pc:sldLayoutMk cId="1381216486" sldId="2147483745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6.056" v="36" actId="2696"/>
          <pc:sldLayoutMkLst>
            <pc:docMk/>
            <pc:sldMasterMk cId="2797168201" sldId="2147483741"/>
            <pc:sldLayoutMk cId="2843634519" sldId="2147483746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6.056" v="37" actId="2696"/>
          <pc:sldLayoutMkLst>
            <pc:docMk/>
            <pc:sldMasterMk cId="2797168201" sldId="2147483741"/>
            <pc:sldLayoutMk cId="1367695670" sldId="2147483747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6.056" v="38" actId="2696"/>
          <pc:sldLayoutMkLst>
            <pc:docMk/>
            <pc:sldMasterMk cId="2797168201" sldId="2147483741"/>
            <pc:sldLayoutMk cId="2902863589" sldId="2147483748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6.077" v="39" actId="2696"/>
          <pc:sldLayoutMkLst>
            <pc:docMk/>
            <pc:sldMasterMk cId="2797168201" sldId="2147483741"/>
            <pc:sldLayoutMk cId="1100108744" sldId="2147483749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6.079" v="40" actId="2696"/>
          <pc:sldLayoutMkLst>
            <pc:docMk/>
            <pc:sldMasterMk cId="2797168201" sldId="2147483741"/>
            <pc:sldLayoutMk cId="482004069" sldId="2147483751"/>
          </pc:sldLayoutMkLst>
        </pc:sldLayoutChg>
      </pc:sldMasterChg>
      <pc:sldMasterChg chg="del delSldLayout">
        <pc:chgData name="Charles William Dalton" userId="5f930191-ca5d-4e19-93c2-15ecd37300a5" providerId="ADAL" clId="{20C50E36-966E-419E-B2C2-34D5F6C68DBB}" dt="2020-04-28T14:33:27.093" v="62" actId="2696"/>
        <pc:sldMasterMkLst>
          <pc:docMk/>
          <pc:sldMasterMk cId="1667193604" sldId="2147483768"/>
        </pc:sldMasterMkLst>
        <pc:sldLayoutChg chg="del">
          <pc:chgData name="Charles William Dalton" userId="5f930191-ca5d-4e19-93c2-15ecd37300a5" providerId="ADAL" clId="{20C50E36-966E-419E-B2C2-34D5F6C68DBB}" dt="2020-04-28T14:33:27.045" v="52" actId="2696"/>
          <pc:sldLayoutMkLst>
            <pc:docMk/>
            <pc:sldMasterMk cId="1667193604" sldId="2147483768"/>
            <pc:sldLayoutMk cId="3457226763" sldId="2147483769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7.056" v="53" actId="2696"/>
          <pc:sldLayoutMkLst>
            <pc:docMk/>
            <pc:sldMasterMk cId="1667193604" sldId="2147483768"/>
            <pc:sldLayoutMk cId="4249874720" sldId="2147483770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7.056" v="54" actId="2696"/>
          <pc:sldLayoutMkLst>
            <pc:docMk/>
            <pc:sldMasterMk cId="1667193604" sldId="2147483768"/>
            <pc:sldLayoutMk cId="1990453745" sldId="2147483771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7.064" v="55" actId="2696"/>
          <pc:sldLayoutMkLst>
            <pc:docMk/>
            <pc:sldMasterMk cId="1667193604" sldId="2147483768"/>
            <pc:sldLayoutMk cId="2055757685" sldId="2147483772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7.066" v="56" actId="2696"/>
          <pc:sldLayoutMkLst>
            <pc:docMk/>
            <pc:sldMasterMk cId="1667193604" sldId="2147483768"/>
            <pc:sldLayoutMk cId="2587474413" sldId="2147483773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7.066" v="57" actId="2696"/>
          <pc:sldLayoutMkLst>
            <pc:docMk/>
            <pc:sldMasterMk cId="1667193604" sldId="2147483768"/>
            <pc:sldLayoutMk cId="2902661684" sldId="2147483774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7.074" v="58" actId="2696"/>
          <pc:sldLayoutMkLst>
            <pc:docMk/>
            <pc:sldMasterMk cId="1667193604" sldId="2147483768"/>
            <pc:sldLayoutMk cId="3109211149" sldId="2147483775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7.083" v="59" actId="2696"/>
          <pc:sldLayoutMkLst>
            <pc:docMk/>
            <pc:sldMasterMk cId="1667193604" sldId="2147483768"/>
            <pc:sldLayoutMk cId="1699714753" sldId="2147483776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7.088" v="60" actId="2696"/>
          <pc:sldLayoutMkLst>
            <pc:docMk/>
            <pc:sldMasterMk cId="1667193604" sldId="2147483768"/>
            <pc:sldLayoutMk cId="1002425610" sldId="2147483777"/>
          </pc:sldLayoutMkLst>
        </pc:sldLayoutChg>
        <pc:sldLayoutChg chg="del">
          <pc:chgData name="Charles William Dalton" userId="5f930191-ca5d-4e19-93c2-15ecd37300a5" providerId="ADAL" clId="{20C50E36-966E-419E-B2C2-34D5F6C68DBB}" dt="2020-04-28T14:33:27.089" v="61" actId="2696"/>
          <pc:sldLayoutMkLst>
            <pc:docMk/>
            <pc:sldMasterMk cId="1667193604" sldId="2147483768"/>
            <pc:sldLayoutMk cId="1152740691" sldId="21474837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E3AB7-56BB-4589-BE42-A5B933D44C00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BE72-AEFE-439E-898A-4E63EF1D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10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1DCA-8854-448C-9373-477C8DA8AD38}" type="datetimeFigureOut">
              <a:rPr lang="de-DE" smtClean="0"/>
              <a:pPr/>
              <a:t>28.04.2020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22FE-F869-4CFE-92A0-938D0E41CC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898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.png"/><Relationship Id="rId4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</a:t>
            </a:r>
            <a:br>
              <a:rPr lang="en-US" noProof="0" dirty="0"/>
            </a:br>
            <a:r>
              <a:rPr lang="en-US" noProof="0" dirty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</a:t>
            </a:r>
          </a:p>
          <a:p>
            <a:pPr lvl="0"/>
            <a:r>
              <a:rPr lang="en-US" noProof="0" dirty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9144000" cy="4479636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95143" y="4318001"/>
            <a:ext cx="2648857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47" y="4581911"/>
            <a:ext cx="5628324" cy="993381"/>
          </a:xfrm>
          <a:prstGeom prst="rect">
            <a:avLst/>
          </a:prstGeom>
        </p:spPr>
      </p:pic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941619" y="6107067"/>
            <a:ext cx="2552218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777"/>
            <a:ext cx="2821170" cy="1040861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C8BB7E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prstClr val="white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0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  <a:latin typeface="+mn-lt"/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C8BB7E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prstClr val="white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59" y="4623404"/>
            <a:ext cx="5352460" cy="13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9144000" cy="44796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95143" y="4318001"/>
            <a:ext cx="2648857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941619" y="6107067"/>
            <a:ext cx="2552218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777"/>
            <a:ext cx="2821170" cy="1040861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C8BB7E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prstClr val="white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915" y="4606024"/>
            <a:ext cx="5632704" cy="14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1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1" i="0" baseline="0">
                <a:solidFill>
                  <a:srgbClr val="021F43"/>
                </a:solidFill>
                <a:latin typeface="+mn-lt"/>
                <a:ea typeface="Palatino" charset="0"/>
                <a:cs typeface="Palatino" charset="0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21F43">
                    <a:tint val="75000"/>
                  </a:srgbClr>
                </a:solidFill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Palatino" charset="0"/>
                <a:ea typeface="Palatino" charset="0"/>
                <a:cs typeface="Palatino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91C009A-D183-4B06-A7F0-ADEC358427FA}" type="slidenum">
              <a:rPr lang="en-US" smtClean="0">
                <a:solidFill>
                  <a:srgbClr val="021F4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dirty="0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4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5694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60529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618" y="301626"/>
            <a:ext cx="8462029" cy="756707"/>
          </a:xfrm>
        </p:spPr>
        <p:txBody>
          <a:bodyPr anchor="b">
            <a:normAutofit/>
          </a:bodyPr>
          <a:lstStyle>
            <a:lvl1pPr>
              <a:defRPr sz="22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Table of contents </a:t>
            </a:r>
            <a:br>
              <a:rPr lang="en-US" dirty="0"/>
            </a:br>
            <a:r>
              <a:rPr lang="en-US" dirty="0"/>
              <a:t>Or Agenda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934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>
                <a:latin typeface="+mn-lt"/>
              </a:defRPr>
            </a:lvl1pPr>
          </a:lstStyle>
          <a:p>
            <a:pPr lvl="0"/>
            <a:r>
              <a:rPr lang="en-US" dirty="0"/>
              <a:t>Introduction: (press Tab key)  	Slides XX to XX</a:t>
            </a:r>
          </a:p>
          <a:p>
            <a:pPr lvl="0"/>
            <a:r>
              <a:rPr lang="en-US" dirty="0"/>
              <a:t>Section Title: (press Tab key)   	Slides XX to XX</a:t>
            </a:r>
          </a:p>
          <a:p>
            <a:pPr lvl="0"/>
            <a:r>
              <a:rPr lang="en-US" dirty="0"/>
              <a:t>Conclusion:  (press Tab key)  	Slides XX to XX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00091"/>
            <a:ext cx="9144000" cy="1762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prstClr val="white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3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1" i="0" cap="none" baseline="0">
                <a:solidFill>
                  <a:srgbClr val="021F43"/>
                </a:solidFill>
                <a:latin typeface="+mn-lt"/>
                <a:ea typeface="Palatino" charset="0"/>
                <a:cs typeface="Palatino" charset="0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  <a:latin typeface="+mn-lt"/>
                <a:ea typeface="Palatino" charset="0"/>
                <a:cs typeface="Palatino" charset="0"/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+mn-lt"/>
                <a:ea typeface="Palatino" charset="0"/>
                <a:cs typeface="Palatino" charset="0"/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+mn-lt"/>
                <a:ea typeface="Palatino" charset="0"/>
                <a:cs typeface="Palatino" charset="0"/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+mn-lt"/>
                <a:ea typeface="Palatino" charset="0"/>
                <a:cs typeface="Palatino" charset="0"/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+mn-lt"/>
                <a:ea typeface="Palatino" charset="0"/>
                <a:cs typeface="Palatino" charset="0"/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9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224172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4"/>
            <a:ext cx="8410104" cy="983693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Three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1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752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490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39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460" y="237584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dirty="0"/>
              <a:t>GDP per capita is Finally Rising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Still Trailing Asia and Africa Remains as the Poorest Continent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1991" y="6360101"/>
            <a:ext cx="3776397" cy="21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Confidential Working Draft – Discussion Paper Only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24600"/>
            <a:ext cx="288032" cy="215900"/>
          </a:xfrm>
        </p:spPr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9pPr>
          </a:lstStyle>
          <a:p>
            <a:pPr defTabSz="914400">
              <a:defRPr/>
            </a:pPr>
            <a:fld id="{EF62D93A-3BA0-8848-BFA3-D7046C1B555D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05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  <a:prstGeom prst="rect">
            <a:avLst/>
          </a:prstGeo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18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9144000" cy="4479636"/>
          </a:xfrm>
          <a:prstGeom prst="rect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22"/>
                    </a14:imgEffect>
                    <a14:imgEffect>
                      <a14:saturation sat="400000"/>
                    </a14:imgEffect>
                    <a14:imgEffect>
                      <a14:brightnessContrast bright="-9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95143" y="4318001"/>
            <a:ext cx="2648857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941619" y="6107067"/>
            <a:ext cx="2552218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777"/>
            <a:ext cx="2821170" cy="1040861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C8BB7E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prstClr val="white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1220" y="4520911"/>
            <a:ext cx="5632704" cy="14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86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679440" y="6107067"/>
            <a:ext cx="2814397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4612641"/>
            <a:ext cx="2821170" cy="1479998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C8BB7E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prstClr val="white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015" y="4586779"/>
            <a:ext cx="5632704" cy="14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V="1">
            <a:off x="0" y="0"/>
            <a:ext cx="9144000" cy="44796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42667" cy="4358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05" y="0"/>
            <a:ext cx="2324100" cy="4362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495143" y="4318001"/>
            <a:ext cx="2648857" cy="846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941619" y="6107067"/>
            <a:ext cx="2552218" cy="30656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1512623" y="1189789"/>
            <a:ext cx="6971806" cy="1822161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Up to Three Lines at this size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3000005"/>
            <a:ext cx="6959257" cy="87588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777"/>
            <a:ext cx="2821170" cy="1040861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Presenter Information</a:t>
            </a:r>
          </a:p>
          <a:p>
            <a:pPr lvl="0"/>
            <a:r>
              <a:rPr lang="en-US" dirty="0"/>
              <a:t>Location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714067" y="4308323"/>
            <a:ext cx="2429933" cy="1828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C8BB7E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0" y="4309534"/>
            <a:ext cx="6976533" cy="1828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prstClr val="white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439761" y="6417310"/>
            <a:ext cx="7064988" cy="301124"/>
          </a:xfrm>
        </p:spPr>
        <p:txBody>
          <a:bodyPr rIns="0" anchor="t" anchorCtr="0">
            <a:normAutofit/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915" y="4606024"/>
            <a:ext cx="5632704" cy="14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11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3" y="288636"/>
            <a:ext cx="8533067" cy="461819"/>
          </a:xfrm>
        </p:spPr>
        <p:txBody>
          <a:bodyPr anchor="b">
            <a:normAutofit/>
          </a:bodyPr>
          <a:lstStyle>
            <a:lvl1pPr>
              <a:defRPr sz="2200" b="1" i="0" baseline="0">
                <a:solidFill>
                  <a:srgbClr val="021F43"/>
                </a:solidFill>
                <a:latin typeface="Palatino" charset="0"/>
                <a:ea typeface="Palatino" charset="0"/>
                <a:cs typeface="Palatino" charset="0"/>
              </a:defRPr>
            </a:lvl1pPr>
          </a:lstStyle>
          <a:p>
            <a:r>
              <a:rPr lang="en-US" dirty="0"/>
              <a:t>Blank or one line Slide Title All Caps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21F43">
                    <a:tint val="75000"/>
                  </a:srgbClr>
                </a:solidFill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Palatino" charset="0"/>
                <a:ea typeface="Palatino" charset="0"/>
                <a:cs typeface="Palatino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91C009A-D183-4B06-A7F0-ADEC358427FA}" type="slidenum">
              <a:rPr lang="en-US" smtClean="0">
                <a:solidFill>
                  <a:srgbClr val="021F4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dirty="0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7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1626"/>
            <a:ext cx="8462029" cy="756707"/>
          </a:xfrm>
        </p:spPr>
        <p:txBody>
          <a:bodyPr anchor="b">
            <a:normAutofit/>
          </a:bodyPr>
          <a:lstStyle>
            <a:lvl1pPr>
              <a:defRPr sz="2200" b="1" i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defRPr>
            </a:lvl1pPr>
          </a:lstStyle>
          <a:p>
            <a:r>
              <a:rPr lang="en-US" dirty="0"/>
              <a:t>Table of contents </a:t>
            </a:r>
            <a:br>
              <a:rPr lang="en-US" dirty="0"/>
            </a:br>
            <a:r>
              <a:rPr lang="en-US" dirty="0"/>
              <a:t>Or Agenda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Palatino" charset="0"/>
                <a:ea typeface="Palatino" charset="0"/>
                <a:cs typeface="Palatino" charset="0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>
                <a:solidFill>
                  <a:srgbClr val="021F4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21F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21F43">
                    <a:tint val="75000"/>
                  </a:srgbClr>
                </a:solidFill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>
                <a:latin typeface="Palatino" charset="0"/>
                <a:ea typeface="Palatino" charset="0"/>
                <a:cs typeface="Palatino" charset="0"/>
              </a:defRPr>
            </a:lvl1pPr>
          </a:lstStyle>
          <a:p>
            <a:pPr lvl="0"/>
            <a:r>
              <a:rPr lang="en-US" dirty="0"/>
              <a:t>Introduction: (press Tab key)  	Slides XX to XX</a:t>
            </a:r>
          </a:p>
          <a:p>
            <a:pPr lvl="0"/>
            <a:r>
              <a:rPr lang="en-US" dirty="0"/>
              <a:t>Section Title: (press Tab key)   	Slides XX to XX</a:t>
            </a:r>
          </a:p>
          <a:p>
            <a:pPr lvl="0"/>
            <a:r>
              <a:rPr lang="en-US" dirty="0"/>
              <a:t>Conclusion:  (press Tab key)  	Slides XX to XX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00091"/>
            <a:ext cx="9144000" cy="1762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prstClr val="white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1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88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86614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i="0" dirty="0">
              <a:solidFill>
                <a:srgbClr val="021F43"/>
              </a:solidFill>
              <a:latin typeface="Arial Regular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Optional Full color picture or highlight tinted photo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838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42" y="288636"/>
            <a:ext cx="8569158" cy="461819"/>
          </a:xfrm>
        </p:spPr>
        <p:txBody>
          <a:bodyPr anchor="b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One Line Title 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22841" y="1443789"/>
            <a:ext cx="5307263" cy="4545263"/>
          </a:xfrm>
        </p:spPr>
        <p:txBody>
          <a:bodyPr anchor="t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Paragraph content or Graphic Element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93" y="1003049"/>
            <a:ext cx="3087853" cy="4972050"/>
          </a:xfrm>
        </p:spPr>
        <p:txBody>
          <a:bodyPr lIns="0" rIns="182880" anchor="ctr"/>
          <a:lstStyle>
            <a:lvl1pPr>
              <a:defRPr sz="1600" baseline="0"/>
            </a:lvl1pPr>
          </a:lstStyle>
          <a:p>
            <a:pPr lvl="0"/>
            <a:r>
              <a:rPr lang="en-US" dirty="0"/>
              <a:t>Blank or Paragraph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dirty="0"/>
              <a:t>AREA TITLE</a:t>
            </a:r>
          </a:p>
        </p:txBody>
      </p:sp>
    </p:spTree>
    <p:extLst>
      <p:ext uri="{BB962C8B-B14F-4D97-AF65-F5344CB8AC3E}">
        <p14:creationId xmlns:p14="http://schemas.microsoft.com/office/powerpoint/2010/main" val="599747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7474"/>
            <a:ext cx="8410104" cy="983693"/>
          </a:xfrm>
        </p:spPr>
        <p:txBody>
          <a:bodyPr anchor="t">
            <a:normAutofit/>
          </a:bodyPr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Slide Title up to </a:t>
            </a:r>
            <a:br>
              <a:rPr lang="en-US" dirty="0"/>
            </a:br>
            <a:r>
              <a:rPr lang="en-US" dirty="0"/>
              <a:t>Three Lines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Area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4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34" y="301626"/>
            <a:ext cx="8462029" cy="756707"/>
          </a:xfrm>
        </p:spPr>
        <p:txBody>
          <a:bodyPr anchor="b">
            <a:normAutofit/>
          </a:bodyPr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of contents </a:t>
            </a:r>
            <a:br>
              <a:rPr lang="en-US" dirty="0"/>
            </a:br>
            <a:r>
              <a:rPr lang="en-US" dirty="0"/>
              <a:t>Or Agenda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Introduction: (press Tab key)  	Slides XX to XX</a:t>
            </a:r>
          </a:p>
          <a:p>
            <a:pPr lvl="0"/>
            <a:r>
              <a:rPr lang="en-US" dirty="0"/>
              <a:t>Section Title: (press Tab key)   	Slides XX to XX</a:t>
            </a:r>
          </a:p>
          <a:p>
            <a:pPr lvl="0"/>
            <a:r>
              <a:rPr lang="en-US" dirty="0"/>
              <a:t>Conclusion:  (press Tab key)  	Slides XX to XX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00091"/>
            <a:ext cx="9144000" cy="1762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prstClr val="white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25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25431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56934" y="6350002"/>
            <a:ext cx="552283" cy="358440"/>
          </a:xfrm>
        </p:spPr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59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460" y="237584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dirty="0"/>
              <a:t>GDP per capita is Finally Rising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Still Trailing Asia and Africa Remains as the Poorest Continent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1991" y="6360101"/>
            <a:ext cx="3776397" cy="21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Confidential Working Draft – Discussion Paper Only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24600"/>
            <a:ext cx="288032" cy="215900"/>
          </a:xfrm>
        </p:spPr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pitchFamily="18" charset="0"/>
              </a:defRPr>
            </a:lvl9pPr>
          </a:lstStyle>
          <a:p>
            <a:pPr defTabSz="914400">
              <a:defRPr/>
            </a:pPr>
            <a:fld id="{EF62D93A-3BA0-8848-BFA3-D7046C1B555D}" type="slidenum">
              <a:rPr lang="en-US" smtClean="0"/>
              <a:pPr defTabSz="9144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0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43401" y="301625"/>
            <a:ext cx="8439652" cy="1031875"/>
          </a:xfrm>
          <a:prstGeom prst="rect">
            <a:avLst/>
          </a:prstGeo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THREE LINES </a:t>
            </a:r>
            <a:br>
              <a:rPr lang="en-US" dirty="0"/>
            </a:br>
            <a:r>
              <a:rPr lang="en-US" dirty="0"/>
              <a:t>MAY BE ALL CAPS OR TITLE CASE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343401" y="1460500"/>
            <a:ext cx="8440305" cy="46008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356934" y="6350002"/>
            <a:ext cx="552283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7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08962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541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>
            <a:lvl1pPr>
              <a:defRPr lang="en-US" sz="3000" b="1" noProof="0" dirty="0"/>
            </a:lvl1pPr>
          </a:lstStyle>
          <a:p>
            <a:pPr marL="0" lvl="0"/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23960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7C06-D886-4071-AF26-7ABCEC216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9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This is a headline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3883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Palatino" charset="0"/>
                <a:ea typeface="Palatino" charset="0"/>
                <a:cs typeface="Palatino" charset="0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44721" y="6360102"/>
            <a:ext cx="1575429" cy="4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56" r:id="rId3"/>
    <p:sldLayoutId id="2147483660" r:id="rId4"/>
    <p:sldLayoutId id="2147483661" r:id="rId5"/>
    <p:sldLayoutId id="2147483659" r:id="rId6"/>
    <p:sldLayoutId id="2147483680" r:id="rId7"/>
    <p:sldLayoutId id="2147483663" r:id="rId8"/>
    <p:sldLayoutId id="2147483684" r:id="rId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474" y="6356350"/>
            <a:ext cx="5601368" cy="327861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  <a:cs typeface="Times New Roman" pitchFamily="18" charset="0"/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463" y="632961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21F43">
                  <a:tint val="75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6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65" r:id="rId5"/>
    <p:sldLayoutId id="2147483767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 i="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None/>
        <a:defRPr sz="1800">
          <a:solidFill>
            <a:schemeClr val="tx1"/>
          </a:solidFill>
          <a:latin typeface="+mn-lt"/>
        </a:defRPr>
      </a:lvl2pPr>
      <a:lvl3pPr marL="4763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defTabSz="914400" fontAlgn="base"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i="0">
                <a:solidFill>
                  <a:srgbClr val="7F7F7F"/>
                </a:solidFill>
                <a:latin typeface="Palatino" charset="0"/>
                <a:ea typeface="Palatino" charset="0"/>
                <a:cs typeface="Palatino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91C009A-D183-4B06-A7F0-ADEC358427FA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Times New Roman" pitchFamily="18" charset="0"/>
              </a:rPr>
              <a:t>Confidential Working Draft – Discussion Paper Only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825" y="6365175"/>
            <a:ext cx="1965964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2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sldNum="0"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1" i="0" cap="all" baseline="0">
          <a:solidFill>
            <a:schemeClr val="tx2">
              <a:lumMod val="65000"/>
              <a:lumOff val="35000"/>
            </a:schemeClr>
          </a:solidFill>
          <a:latin typeface="Microsoft Yi Baiti" panose="03000500000000000000" pitchFamily="66" charset="0"/>
          <a:ea typeface="Microsoft Yi Baiti" panose="03000500000000000000" pitchFamily="66" charset="0"/>
          <a:cs typeface="Microsoft Yi Baiti" panose="03000500000000000000" pitchFamily="66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Palatino" charset="0"/>
          <a:ea typeface="Palatino" charset="0"/>
          <a:cs typeface="Palatino" charset="0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Palatino" charset="0"/>
          <a:ea typeface="Palatino" charset="0"/>
          <a:cs typeface="Palatino" charset="0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Palatino" charset="0"/>
          <a:ea typeface="Palatino" charset="0"/>
          <a:cs typeface="Palatino" charset="0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Palatino" charset="0"/>
          <a:ea typeface="Palatino" charset="0"/>
          <a:cs typeface="Palatino" charset="0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>
          <a:solidFill>
            <a:schemeClr val="tx2">
              <a:lumMod val="65000"/>
              <a:lumOff val="35000"/>
            </a:schemeClr>
          </a:solidFill>
          <a:latin typeface="Palatino" charset="0"/>
          <a:ea typeface="Palatino" charset="0"/>
          <a:cs typeface="Palatino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defTabSz="914400" fontAlgn="base"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91C009A-D183-4B06-A7F0-ADEC358427FA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Times New Roman" pitchFamily="18" charset="0"/>
              </a:rPr>
              <a:t>Confidential Working Draft – Discussion Paper Only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95523" y="6329542"/>
            <a:ext cx="1572768" cy="3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7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1" r:id="rId3"/>
    <p:sldLayoutId id="2147483712" r:id="rId4"/>
    <p:sldLayoutId id="2147483713" r:id="rId5"/>
    <p:sldLayoutId id="2147483714" r:id="rId6"/>
  </p:sldLayoutIdLst>
  <p:hf sldNum="0"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rgbClr val="021F43"/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474" y="6356350"/>
            <a:ext cx="5601368" cy="327861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  <a:cs typeface="Times New Roman" pitchFamily="18" charset="0"/>
              </a:rPr>
              <a:t>Confidential Working Draft – Discussion Paper Only</a:t>
            </a:r>
            <a:endParaRPr lang="en-US" dirty="0">
              <a:solidFill>
                <a:srgbClr val="021F43">
                  <a:tint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463" y="632961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21F43">
                  <a:tint val="75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5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 i="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None/>
        <a:defRPr sz="1800">
          <a:solidFill>
            <a:schemeClr val="tx1"/>
          </a:solidFill>
          <a:latin typeface="+mn-lt"/>
        </a:defRPr>
      </a:lvl2pPr>
      <a:lvl3pPr marL="4763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None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solidFill>
                <a:srgbClr val="021F43"/>
              </a:solidFill>
              <a:latin typeface="Arial Regular" charset="0"/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spcBef>
                <a:spcPts val="0"/>
              </a:spcBef>
              <a:defRPr/>
            </a:pPr>
            <a:endParaRPr lang="en-US" sz="20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solidFill>
                <a:srgbClr val="021F43"/>
              </a:solidFill>
              <a:latin typeface="Arial 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Confidential Working Draft – Discussion Paper Only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6190513"/>
            <a:ext cx="1969950" cy="5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1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hf sldNum="0"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chemeClr val="tx2">
              <a:lumMod val="65000"/>
              <a:lumOff val="35000"/>
            </a:schemeClr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defTabSz="914400" fontAlgn="base"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934" y="301625"/>
            <a:ext cx="8462029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934" y="1697789"/>
            <a:ext cx="8479592" cy="43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934" y="6350002"/>
            <a:ext cx="55228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91C009A-D183-4B06-A7F0-ADEC358427FA}" type="slidenum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5" y="620712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2632" y="6356350"/>
            <a:ext cx="570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Times New Roman" pitchFamily="18" charset="0"/>
              </a:rPr>
              <a:t>Confidential Working Draft – Discussion Paper Only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63758" y="6323013"/>
            <a:ext cx="1572768" cy="3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4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</p:sldLayoutIdLst>
  <p:hf sldNum="0" hdr="0" ftr="0" dt="0"/>
  <p:txStyles>
    <p:title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/>
        <a:buNone/>
        <a:defRPr sz="2200" b="0" i="0" cap="all" baseline="0">
          <a:solidFill>
            <a:srgbClr val="021F43"/>
          </a:solidFill>
          <a:latin typeface="+mn-lt"/>
          <a:ea typeface="+mj-ea"/>
          <a:cs typeface="Andes ExtraLigh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chemeClr val="tx2">
            <a:lumMod val="75000"/>
            <a:lumOff val="25000"/>
          </a:schemeClr>
        </a:buClr>
        <a:buNone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1"/>
        </a:buClr>
        <a:buFont typeface="Arial"/>
        <a:buChar char="•"/>
        <a:defRPr sz="1800" b="0" i="0" baseline="0">
          <a:solidFill>
            <a:schemeClr val="tx2"/>
          </a:solidFill>
          <a:latin typeface="Arial"/>
          <a:cs typeface="Arial"/>
        </a:defRPr>
      </a:lvl3pPr>
      <a:lvl4pPr marL="83210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4pPr>
      <a:lvl5pPr marL="1197864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 b="0" i="0" baseline="0">
          <a:solidFill>
            <a:schemeClr val="tx2">
              <a:lumMod val="65000"/>
              <a:lumOff val="35000"/>
            </a:schemeClr>
          </a:solidFill>
          <a:latin typeface="Arial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A4E7B0-83FF-4372-A56B-DF95E4B24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36301"/>
              </p:ext>
            </p:extLst>
          </p:nvPr>
        </p:nvGraphicFramePr>
        <p:xfrm>
          <a:off x="285135" y="1819785"/>
          <a:ext cx="8573730" cy="454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285">
                  <a:extLst>
                    <a:ext uri="{9D8B030D-6E8A-4147-A177-3AD203B41FA5}">
                      <a16:colId xmlns:a16="http://schemas.microsoft.com/office/drawing/2014/main" val="1850519665"/>
                    </a:ext>
                  </a:extLst>
                </a:gridCol>
                <a:gridCol w="2753032">
                  <a:extLst>
                    <a:ext uri="{9D8B030D-6E8A-4147-A177-3AD203B41FA5}">
                      <a16:colId xmlns:a16="http://schemas.microsoft.com/office/drawing/2014/main" val="3941981998"/>
                    </a:ext>
                  </a:extLst>
                </a:gridCol>
                <a:gridCol w="3844413">
                  <a:extLst>
                    <a:ext uri="{9D8B030D-6E8A-4147-A177-3AD203B41FA5}">
                      <a16:colId xmlns:a16="http://schemas.microsoft.com/office/drawing/2014/main" val="1348663290"/>
                    </a:ext>
                  </a:extLst>
                </a:gridCol>
              </a:tblGrid>
              <a:tr h="842911">
                <a:tc>
                  <a:txBody>
                    <a:bodyPr/>
                    <a:lstStyle/>
                    <a:p>
                      <a:r>
                        <a:rPr lang="en-US" sz="1400" dirty="0"/>
                        <a:t>Phases of the crisis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969237"/>
                  </a:ext>
                </a:extLst>
              </a:tr>
              <a:tr h="842911">
                <a:tc>
                  <a:txBody>
                    <a:bodyPr/>
                    <a:lstStyle/>
                    <a:p>
                      <a:r>
                        <a:rPr lang="en-US" sz="1400" dirty="0"/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Immediate short term hit on health service performance/ test/ manufacturing (for 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Supporting working capital requirements.  Longer term finance to strengthen balance sheet.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27707"/>
                  </a:ext>
                </a:extLst>
              </a:tr>
              <a:tr h="842911">
                <a:tc>
                  <a:txBody>
                    <a:bodyPr/>
                    <a:lstStyle/>
                    <a:p>
                      <a:r>
                        <a:rPr lang="en-US" sz="1400" dirty="0"/>
                        <a:t>Phase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Public sector liaison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 example, public private collaboration, crisis procurement and supply chain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261558"/>
                  </a:ext>
                </a:extLst>
              </a:tr>
              <a:tr h="842911">
                <a:tc>
                  <a:txBody>
                    <a:bodyPr/>
                    <a:lstStyle/>
                    <a:p>
                      <a:r>
                        <a:rPr lang="en-US" sz="1400" dirty="0"/>
                        <a:t>Phase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Recovery and future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 example,</a:t>
                      </a:r>
                    </a:p>
                    <a:p>
                      <a:r>
                        <a:rPr lang="en-US" sz="1400" dirty="0"/>
                        <a:t>Improving access to finance (i.e. New financing models for the future SME, Leasing)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Shaping health systems (i.e. Investment focus)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Supporting innovation (for example, digital health)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72675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7B2A06-8C94-4E76-B88F-0990EBC6423F}"/>
              </a:ext>
            </a:extLst>
          </p:cNvPr>
          <p:cNvSpPr/>
          <p:nvPr/>
        </p:nvSpPr>
        <p:spPr>
          <a:xfrm>
            <a:off x="145026" y="186813"/>
            <a:ext cx="6118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How is IFC supporting the African Private Health and Pharmaceutical sector during the pandemic? Do you expect your investment priorities to change?</a:t>
            </a:r>
            <a:br>
              <a:rPr lang="en-US" b="1" dirty="0"/>
            </a:br>
            <a:br>
              <a:rPr lang="en-US" dirty="0"/>
            </a:br>
            <a:r>
              <a:rPr lang="en-US" b="1" dirty="0"/>
              <a:t>Charles Dalton – Senior Health Specialist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9829A-AA72-412A-B46F-04AC41326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787" y="186813"/>
            <a:ext cx="2480187" cy="7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2303"/>
      </p:ext>
    </p:extLst>
  </p:cSld>
  <p:clrMapOvr>
    <a:masterClrMapping/>
  </p:clrMapOvr>
</p:sld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9BA56E76D2447B6B33114ABBEA9D5" ma:contentTypeVersion="12" ma:contentTypeDescription="Create a new document." ma:contentTypeScope="" ma:versionID="0c8a4864766898063ae2254bbb11f84d">
  <xsd:schema xmlns:xsd="http://www.w3.org/2001/XMLSchema" xmlns:xs="http://www.w3.org/2001/XMLSchema" xmlns:p="http://schemas.microsoft.com/office/2006/metadata/properties" xmlns:ns3="5b55b796-daa0-475c-b335-bbbb10b30c8e" xmlns:ns4="f1e5155a-4de1-4edf-b0c6-53134e0e5e81" targetNamespace="http://schemas.microsoft.com/office/2006/metadata/properties" ma:root="true" ma:fieldsID="c08a9552a0aa5d688d5b0180d7ece9c1" ns3:_="" ns4:_="">
    <xsd:import namespace="5b55b796-daa0-475c-b335-bbbb10b30c8e"/>
    <xsd:import namespace="f1e5155a-4de1-4edf-b0c6-53134e0e5e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5b796-daa0-475c-b335-bbbb10b30c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5155a-4de1-4edf-b0c6-53134e0e5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195870-C236-4DD3-A0BD-AFDB343D23E3}">
  <ds:schemaRefs>
    <ds:schemaRef ds:uri="http://www.w3.org/XML/1998/namespace"/>
    <ds:schemaRef ds:uri="http://schemas.microsoft.com/office/2006/documentManagement/types"/>
    <ds:schemaRef ds:uri="http://purl.org/dc/elements/1.1/"/>
    <ds:schemaRef ds:uri="5b55b796-daa0-475c-b335-bbbb10b30c8e"/>
    <ds:schemaRef ds:uri="http://purl.org/dc/terms/"/>
    <ds:schemaRef ds:uri="http://schemas.microsoft.com/office/infopath/2007/PartnerControls"/>
    <ds:schemaRef ds:uri="f1e5155a-4de1-4edf-b0c6-53134e0e5e81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521D8B-E32A-411A-91E1-501CB5EBDF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B97FF-B429-4695-93EE-36EC2C414F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55b796-daa0-475c-b335-bbbb10b30c8e"/>
    <ds:schemaRef ds:uri="f1e5155a-4de1-4edf-b0c6-53134e0e5e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IFC Health Pitchbook V10 Full</Template>
  <TotalTime>180</TotalTime>
  <Words>127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7" baseType="lpstr">
      <vt:lpstr>Andes ExtraLight</vt:lpstr>
      <vt:lpstr>Arial</vt:lpstr>
      <vt:lpstr>Arial Bold</vt:lpstr>
      <vt:lpstr>Arial Regular</vt:lpstr>
      <vt:lpstr>Calibri</vt:lpstr>
      <vt:lpstr>Microsoft Yi Baiti</vt:lpstr>
      <vt:lpstr>Palatino</vt:lpstr>
      <vt:lpstr>Trebuchet MS</vt:lpstr>
      <vt:lpstr>Wingdings</vt:lpstr>
      <vt:lpstr>WBG Slide</vt:lpstr>
      <vt:lpstr>IFC Fixed Logo</vt:lpstr>
      <vt:lpstr>Agenda Slide</vt:lpstr>
      <vt:lpstr>Two Area Slides</vt:lpstr>
      <vt:lpstr>1_IFC Fixed Logo</vt:lpstr>
      <vt:lpstr>1_Photo Slides</vt:lpstr>
      <vt:lpstr>1_Two Area Slides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IFC’s Engagement in the Health Sector IFC Global Health Team</dc:title>
  <dc:subject/>
  <dc:creator>Alexander Charles Lin</dc:creator>
  <cp:keywords/>
  <dc:description/>
  <cp:lastModifiedBy>Charles William Dalton</cp:lastModifiedBy>
  <cp:revision>8</cp:revision>
  <cp:lastPrinted>2019-08-22T13:52:09Z</cp:lastPrinted>
  <dcterms:created xsi:type="dcterms:W3CDTF">2019-08-23T15:42:09Z</dcterms:created>
  <dcterms:modified xsi:type="dcterms:W3CDTF">2020-04-28T14:56:08Z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8e5fd0c0-3ca5-41e5-8b4a-eefcf3eddabe</vt:lpwstr>
  </property>
  <property fmtid="{D5CDD505-2E9C-101B-9397-08002B2CF9AE}" pid="3" name="Offisync_UniqueId">
    <vt:lpwstr>132184</vt:lpwstr>
  </property>
  <property fmtid="{D5CDD505-2E9C-101B-9397-08002B2CF9AE}" pid="4" name="Offisync_ProviderInitializationData">
    <vt:lpwstr>https://spark.worldbank.org</vt:lpwstr>
  </property>
  <property fmtid="{D5CDD505-2E9C-101B-9397-08002B2CF9AE}" pid="5" name="Offisync_UpdateToken">
    <vt:lpwstr>2</vt:lpwstr>
  </property>
  <property fmtid="{D5CDD505-2E9C-101B-9397-08002B2CF9AE}" pid="6" name="Jive_LatestUserAccountName">
    <vt:lpwstr>wb331351</vt:lpwstr>
  </property>
  <property fmtid="{D5CDD505-2E9C-101B-9397-08002B2CF9AE}" pid="7" name="Offisync_ServerID">
    <vt:lpwstr>d939fab4-716e-42cc-bfec-ffb0ab88b99b</vt:lpwstr>
  </property>
  <property fmtid="{D5CDD505-2E9C-101B-9397-08002B2CF9AE}" pid="8" name="Jive_ModifiedButNotPublished">
    <vt:lpwstr>True</vt:lpwstr>
  </property>
  <property fmtid="{D5CDD505-2E9C-101B-9397-08002B2CF9AE}" pid="9" name="ContentTypeId">
    <vt:lpwstr>0x01010098E9BA56E76D2447B6B33114ABBEA9D5</vt:lpwstr>
  </property>
</Properties>
</file>