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4.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6" r:id="rId5"/>
    <p:sldMasterId id="2147484588" r:id="rId6"/>
    <p:sldMasterId id="2147484597" r:id="rId7"/>
    <p:sldMasterId id="2147484614" r:id="rId8"/>
    <p:sldMasterId id="2147484635" r:id="rId9"/>
  </p:sldMasterIdLst>
  <p:notesMasterIdLst>
    <p:notesMasterId r:id="rId24"/>
  </p:notesMasterIdLst>
  <p:handoutMasterIdLst>
    <p:handoutMasterId r:id="rId25"/>
  </p:handoutMasterIdLst>
  <p:sldIdLst>
    <p:sldId id="384" r:id="rId10"/>
    <p:sldId id="3710" r:id="rId11"/>
    <p:sldId id="3703" r:id="rId12"/>
    <p:sldId id="3685" r:id="rId13"/>
    <p:sldId id="3680" r:id="rId14"/>
    <p:sldId id="3686" r:id="rId15"/>
    <p:sldId id="3687" r:id="rId16"/>
    <p:sldId id="3701" r:id="rId17"/>
    <p:sldId id="3689" r:id="rId18"/>
    <p:sldId id="3690" r:id="rId19"/>
    <p:sldId id="3691" r:id="rId20"/>
    <p:sldId id="3682" r:id="rId21"/>
    <p:sldId id="3711" r:id="rId22"/>
    <p:sldId id="343" r:id="rId23"/>
  </p:sldIdLst>
  <p:sldSz cx="12198350" cy="6858000"/>
  <p:notesSz cx="6950075" cy="9236075"/>
  <p:custDataLst>
    <p:tags r:id="rId2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3932FBE9-4109-45CB-9DD9-83056F46D93A}">
          <p14:sldIdLst>
            <p14:sldId id="384"/>
            <p14:sldId id="3710"/>
            <p14:sldId id="3703"/>
            <p14:sldId id="3685"/>
            <p14:sldId id="3680"/>
            <p14:sldId id="3686"/>
            <p14:sldId id="3687"/>
            <p14:sldId id="3701"/>
            <p14:sldId id="3689"/>
            <p14:sldId id="3690"/>
            <p14:sldId id="3691"/>
            <p14:sldId id="3682"/>
            <p14:sldId id="3711"/>
            <p14:sldId id="343"/>
          </p14:sldIdLst>
        </p14:section>
      </p14:sectionLst>
    </p:ext>
    <p:ext uri="{EFAFB233-063F-42B5-8137-9DF3F51BA10A}">
      <p15:sldGuideLst xmlns:p15="http://schemas.microsoft.com/office/powerpoint/2012/main">
        <p15:guide id="1" orient="horz" pos="360" userDrawn="1">
          <p15:clr>
            <a:srgbClr val="A4A3A4"/>
          </p15:clr>
        </p15:guide>
        <p15:guide id="2" pos="41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AD3"/>
    <a:srgbClr val="76DBD1"/>
    <a:srgbClr val="646464"/>
    <a:srgbClr val="57A99A"/>
    <a:srgbClr val="ECF4F3"/>
    <a:srgbClr val="555151"/>
    <a:srgbClr val="FFFFFF"/>
    <a:srgbClr val="36622B"/>
    <a:srgbClr val="96C68D"/>
    <a:srgbClr val="92C1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0" autoAdjust="0"/>
    <p:restoredTop sz="95303" autoAdjust="0"/>
  </p:normalViewPr>
  <p:slideViewPr>
    <p:cSldViewPr snapToGrid="0" snapToObjects="1">
      <p:cViewPr varScale="1">
        <p:scale>
          <a:sx n="78" d="100"/>
          <a:sy n="78" d="100"/>
        </p:scale>
        <p:origin x="24" y="46"/>
      </p:cViewPr>
      <p:guideLst>
        <p:guide orient="horz" pos="360"/>
        <p:guide pos="410"/>
      </p:guideLst>
    </p:cSldViewPr>
  </p:slideViewPr>
  <p:notesTextViewPr>
    <p:cViewPr>
      <p:scale>
        <a:sx n="125" d="100"/>
        <a:sy n="125" d="100"/>
      </p:scale>
      <p:origin x="0" y="0"/>
    </p:cViewPr>
  </p:notesTextViewPr>
  <p:sorterViewPr>
    <p:cViewPr varScale="1">
      <p:scale>
        <a:sx n="1" d="1"/>
        <a:sy n="1" d="1"/>
      </p:scale>
      <p:origin x="0" y="-5816"/>
    </p:cViewPr>
  </p:sorterViewPr>
  <p:notesViewPr>
    <p:cSldViewPr snapToGrid="0" snapToObjects="1">
      <p:cViewPr varScale="1">
        <p:scale>
          <a:sx n="80" d="100"/>
          <a:sy n="80" d="100"/>
        </p:scale>
        <p:origin x="-2004"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2987012987013"/>
          <c:y val="0.3444180522565321"/>
          <c:w val="0.79688311688311686"/>
          <c:h val="0.53206650831353919"/>
        </c:manualLayout>
      </c:layout>
      <c:barChart>
        <c:barDir val="col"/>
        <c:grouping val="stacked"/>
        <c:varyColors val="0"/>
        <c:ser>
          <c:idx val="0"/>
          <c:order val="0"/>
          <c:spPr>
            <a:solidFill>
              <a:srgbClr val="FFFFFF"/>
            </a:solidFill>
            <a:ln w="9525" algn="ctr">
              <a:solidFill>
                <a:schemeClr val="tx1"/>
              </a:solidFill>
              <a:prstDash val="solid"/>
            </a:ln>
          </c:spPr>
          <c:invertIfNegative val="0"/>
          <c:dLbls>
            <c:dLbl>
              <c:idx val="0"/>
              <c:layout>
                <c:manualLayout>
                  <c:x val="0"/>
                  <c:y val="-0.23040380047505937"/>
                </c:manualLayout>
              </c:layout>
              <c:numFmt formatCode="#,##0;&quot;-&quot;#,##0" sourceLinked="0"/>
              <c:spPr>
                <a:noFill/>
                <a:ln>
                  <a:noFill/>
                </a:ln>
              </c:spPr>
              <c:txPr>
                <a:bodyPr wrap="none"/>
                <a:lstStyle/>
                <a:p>
                  <a:pPr>
                    <a:defRPr sz="1200">
                      <a:solidFill>
                        <a:srgbClr val="55515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33E-43C3-99DF-54440B6214B4}"/>
                </c:ext>
              </c:extLst>
            </c:dLbl>
            <c:dLbl>
              <c:idx val="1"/>
              <c:layout>
                <c:manualLayout>
                  <c:x val="0"/>
                  <c:y val="-0.44180522565320662"/>
                </c:manualLayout>
              </c:layout>
              <c:numFmt formatCode="#,##0;&quot;-&quot;#,##0" sourceLinked="0"/>
              <c:spPr>
                <a:noFill/>
                <a:ln>
                  <a:noFill/>
                </a:ln>
              </c:spPr>
              <c:txPr>
                <a:bodyPr wrap="none"/>
                <a:lstStyle/>
                <a:p>
                  <a:pPr>
                    <a:defRPr sz="1200">
                      <a:solidFill>
                        <a:srgbClr val="55515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33E-43C3-99DF-54440B6214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2000</c:v>
                </c:pt>
                <c:pt idx="1">
                  <c:v>10000</c:v>
                </c:pt>
              </c:numCache>
            </c:numRef>
          </c:val>
          <c:extLst>
            <c:ext xmlns:c16="http://schemas.microsoft.com/office/drawing/2014/chart" uri="{C3380CC4-5D6E-409C-BE32-E72D297353CC}">
              <c16:uniqueId val="{00000002-F33E-43C3-99DF-54440B6214B4}"/>
            </c:ext>
          </c:extLst>
        </c:ser>
        <c:dLbls>
          <c:showLegendKey val="0"/>
          <c:showVal val="0"/>
          <c:showCatName val="0"/>
          <c:showSerName val="0"/>
          <c:showPercent val="0"/>
          <c:showBubbleSize val="0"/>
        </c:dLbls>
        <c:gapWidth val="80"/>
        <c:overlap val="100"/>
        <c:axId val="893242936"/>
        <c:axId val="1"/>
      </c:barChart>
      <c:catAx>
        <c:axId val="89324293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00"/>
          <c:min val="0"/>
        </c:scaling>
        <c:delete val="1"/>
        <c:axPos val="l"/>
        <c:numFmt formatCode="General" sourceLinked="1"/>
        <c:majorTickMark val="out"/>
        <c:minorTickMark val="none"/>
        <c:tickLblPos val="nextTo"/>
        <c:crossAx val="89324293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746031746031744E-2"/>
          <c:y val="0.14772727272727273"/>
          <c:w val="0.93650793650793651"/>
          <c:h val="0.70454545454545459"/>
        </c:manualLayout>
      </c:layout>
      <c:barChart>
        <c:barDir val="col"/>
        <c:grouping val="stacked"/>
        <c:varyColors val="0"/>
        <c:ser>
          <c:idx val="0"/>
          <c:order val="0"/>
          <c:spPr>
            <a:solidFill>
              <a:srgbClr val="FFFFFF"/>
            </a:solidFill>
            <a:ln w="9525" algn="ctr">
              <a:solidFill>
                <a:schemeClr val="tx1"/>
              </a:solidFill>
              <a:prstDash val="solid"/>
            </a:ln>
          </c:spPr>
          <c:invertIfNegative val="0"/>
          <c:val>
            <c:numRef>
              <c:f>Sheet1!$A$1:$B$1</c:f>
              <c:numCache>
                <c:formatCode>General</c:formatCode>
                <c:ptCount val="2"/>
                <c:pt idx="0">
                  <c:v>5000</c:v>
                </c:pt>
                <c:pt idx="1">
                  <c:v>200</c:v>
                </c:pt>
              </c:numCache>
            </c:numRef>
          </c:val>
          <c:extLst>
            <c:ext xmlns:c16="http://schemas.microsoft.com/office/drawing/2014/chart" uri="{C3380CC4-5D6E-409C-BE32-E72D297353CC}">
              <c16:uniqueId val="{00000000-D2F5-4863-A4CC-4EB59632D199}"/>
            </c:ext>
          </c:extLst>
        </c:ser>
        <c:dLbls>
          <c:showLegendKey val="0"/>
          <c:showVal val="0"/>
          <c:showCatName val="0"/>
          <c:showSerName val="0"/>
          <c:showPercent val="0"/>
          <c:showBubbleSize val="0"/>
        </c:dLbls>
        <c:gapWidth val="80"/>
        <c:overlap val="100"/>
        <c:axId val="893278688"/>
        <c:axId val="1"/>
      </c:barChart>
      <c:catAx>
        <c:axId val="89327868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000"/>
          <c:min val="0"/>
        </c:scaling>
        <c:delete val="1"/>
        <c:axPos val="l"/>
        <c:numFmt formatCode="General" sourceLinked="1"/>
        <c:majorTickMark val="out"/>
        <c:minorTickMark val="none"/>
        <c:tickLblPos val="nextTo"/>
        <c:crossAx val="893278688"/>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1488" cy="461963"/>
          </a:xfrm>
          <a:prstGeom prst="rect">
            <a:avLst/>
          </a:prstGeom>
        </p:spPr>
        <p:txBody>
          <a:bodyPr vert="horz" lIns="92483" tIns="46242" rIns="92483" bIns="46242" rtlCol="0"/>
          <a:lstStyle>
            <a:lvl1pPr algn="l" eaLnBrk="1" fontAlgn="auto" hangingPunct="1">
              <a:spcBef>
                <a:spcPts val="0"/>
              </a:spcBef>
              <a:spcAft>
                <a:spcPts val="0"/>
              </a:spcAft>
              <a:defRPr sz="1200">
                <a:latin typeface="EYInterstate" panose="02000503020000020004" pitchFamily="2" charset="0"/>
              </a:defRPr>
            </a:lvl1pPr>
          </a:lstStyle>
          <a:p>
            <a:pPr>
              <a:defRPr/>
            </a:pPr>
            <a:endParaRPr lang="en-GB" dirty="0">
              <a:latin typeface="Arial" panose="020B0604020202020204" pitchFamily="34" charset="0"/>
            </a:endParaRPr>
          </a:p>
        </p:txBody>
      </p:sp>
      <p:sp>
        <p:nvSpPr>
          <p:cNvPr id="3" name="Date Placeholder 2"/>
          <p:cNvSpPr>
            <a:spLocks noGrp="1"/>
          </p:cNvSpPr>
          <p:nvPr>
            <p:ph type="dt" sz="quarter" idx="1"/>
          </p:nvPr>
        </p:nvSpPr>
        <p:spPr>
          <a:xfrm>
            <a:off x="3937002" y="2"/>
            <a:ext cx="3011488" cy="461963"/>
          </a:xfrm>
          <a:prstGeom prst="rect">
            <a:avLst/>
          </a:prstGeom>
        </p:spPr>
        <p:txBody>
          <a:bodyPr vert="horz" lIns="92483" tIns="46242" rIns="92483" bIns="46242" rtlCol="0"/>
          <a:lstStyle>
            <a:lvl1pPr algn="r" eaLnBrk="1" fontAlgn="auto" hangingPunct="1">
              <a:spcBef>
                <a:spcPts val="0"/>
              </a:spcBef>
              <a:spcAft>
                <a:spcPts val="0"/>
              </a:spcAft>
              <a:defRPr sz="1200">
                <a:latin typeface="EYInterstate" panose="02000503020000020004" pitchFamily="2" charset="0"/>
              </a:defRPr>
            </a:lvl1pPr>
          </a:lstStyle>
          <a:p>
            <a:pPr>
              <a:defRPr/>
            </a:pPr>
            <a:fld id="{4E1E89C9-D4DC-446D-B2AE-B7AE755BA97F}" type="datetimeFigureOut">
              <a:rPr lang="en-GB">
                <a:latin typeface="Arial" panose="020B0604020202020204" pitchFamily="34" charset="0"/>
              </a:rPr>
              <a:pPr>
                <a:defRPr/>
              </a:pPr>
              <a:t>29/04/2020</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1" y="8772526"/>
            <a:ext cx="3011488" cy="461963"/>
          </a:xfrm>
          <a:prstGeom prst="rect">
            <a:avLst/>
          </a:prstGeom>
        </p:spPr>
        <p:txBody>
          <a:bodyPr vert="horz" lIns="92483" tIns="46242" rIns="92483" bIns="46242" rtlCol="0" anchor="b"/>
          <a:lstStyle>
            <a:lvl1pPr algn="l" eaLnBrk="1" fontAlgn="auto" hangingPunct="1">
              <a:spcBef>
                <a:spcPts val="0"/>
              </a:spcBef>
              <a:spcAft>
                <a:spcPts val="0"/>
              </a:spcAft>
              <a:defRPr sz="1200">
                <a:latin typeface="EYInterstate" panose="02000503020000020004" pitchFamily="2" charset="0"/>
              </a:defRPr>
            </a:lvl1pPr>
          </a:lstStyle>
          <a:p>
            <a:pPr>
              <a:defRPr/>
            </a:pPr>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937002" y="8772526"/>
            <a:ext cx="3011488" cy="461963"/>
          </a:xfrm>
          <a:prstGeom prst="rect">
            <a:avLst/>
          </a:prstGeom>
        </p:spPr>
        <p:txBody>
          <a:bodyPr vert="horz" lIns="92483" tIns="46242" rIns="92483" bIns="46242" rtlCol="0" anchor="b"/>
          <a:lstStyle>
            <a:lvl1pPr algn="r" eaLnBrk="1" fontAlgn="auto" hangingPunct="1">
              <a:spcBef>
                <a:spcPts val="0"/>
              </a:spcBef>
              <a:spcAft>
                <a:spcPts val="0"/>
              </a:spcAft>
              <a:defRPr sz="1200">
                <a:latin typeface="EYInterstate" panose="02000503020000020004" pitchFamily="2" charset="0"/>
              </a:defRPr>
            </a:lvl1pPr>
          </a:lstStyle>
          <a:p>
            <a:pPr>
              <a:defRPr/>
            </a:pPr>
            <a:fld id="{1D4FAAC2-6781-405E-AAE2-78531CE62040}" type="slidenum">
              <a:rPr lang="en-GB">
                <a:latin typeface="Arial" panose="020B0604020202020204" pitchFamily="34" charset="0"/>
              </a:rPr>
              <a:pPr>
                <a:defRPr/>
              </a:pPr>
              <a:t>‹#›</a:t>
            </a:fld>
            <a:endParaRPr lang="en-GB" dirty="0">
              <a:latin typeface="Arial" panose="020B0604020202020204" pitchFamily="34" charset="0"/>
            </a:endParaRPr>
          </a:p>
        </p:txBody>
      </p:sp>
    </p:spTree>
    <p:extLst>
      <p:ext uri="{BB962C8B-B14F-4D97-AF65-F5344CB8AC3E}">
        <p14:creationId xmlns:p14="http://schemas.microsoft.com/office/powerpoint/2010/main" val="4176621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1488" cy="461963"/>
          </a:xfrm>
          <a:prstGeom prst="rect">
            <a:avLst/>
          </a:prstGeom>
        </p:spPr>
        <p:txBody>
          <a:bodyPr vert="horz" lIns="92483" tIns="46242" rIns="92483" bIns="46242" rtlCol="0"/>
          <a:lstStyle>
            <a:lvl1pPr algn="l" eaLnBrk="1" fontAlgn="auto" hangingPunct="1">
              <a:spcBef>
                <a:spcPts val="0"/>
              </a:spcBef>
              <a:spcAft>
                <a:spcPts val="0"/>
              </a:spcAft>
              <a:defRPr sz="1200">
                <a:latin typeface="Arial" panose="020B0604020202020204" pitchFamily="34" charset="0"/>
                <a:cs typeface="Arial" panose="020B0604020202020204" pitchFamily="34" charset="0"/>
                <a:sym typeface="Arial" panose="020B0604020202020204" pitchFamily="34" charset="0"/>
              </a:defRPr>
            </a:lvl1pPr>
          </a:lstStyle>
          <a:p>
            <a:pPr>
              <a:defRPr/>
            </a:pPr>
            <a:endParaRPr lang="en-GB" dirty="0"/>
          </a:p>
        </p:txBody>
      </p:sp>
      <p:sp>
        <p:nvSpPr>
          <p:cNvPr id="3" name="Date Placeholder 2"/>
          <p:cNvSpPr>
            <a:spLocks noGrp="1"/>
          </p:cNvSpPr>
          <p:nvPr>
            <p:ph type="dt" idx="1"/>
          </p:nvPr>
        </p:nvSpPr>
        <p:spPr>
          <a:xfrm>
            <a:off x="3937002" y="2"/>
            <a:ext cx="3011488" cy="461963"/>
          </a:xfrm>
          <a:prstGeom prst="rect">
            <a:avLst/>
          </a:prstGeom>
        </p:spPr>
        <p:txBody>
          <a:bodyPr vert="horz" lIns="92483" tIns="46242" rIns="92483" bIns="46242" rtlCol="0"/>
          <a:lstStyle>
            <a:lvl1pPr algn="r" eaLnBrk="1" fontAlgn="auto" hangingPunct="1">
              <a:spcBef>
                <a:spcPts val="0"/>
              </a:spcBef>
              <a:spcAft>
                <a:spcPts val="0"/>
              </a:spcAft>
              <a:defRPr sz="1200">
                <a:latin typeface="Arial" panose="020B0604020202020204" pitchFamily="34" charset="0"/>
                <a:cs typeface="Arial" panose="020B0604020202020204" pitchFamily="34" charset="0"/>
                <a:sym typeface="Arial" panose="020B0604020202020204" pitchFamily="34" charset="0"/>
              </a:defRPr>
            </a:lvl1pPr>
          </a:lstStyle>
          <a:p>
            <a:pPr>
              <a:defRPr/>
            </a:pPr>
            <a:fld id="{A27F49A9-8C07-454C-9CF8-262154ED53E9}" type="datetimeFigureOut">
              <a:rPr lang="en-GB" smtClean="0"/>
              <a:pPr>
                <a:defRPr/>
              </a:pPr>
              <a:t>29/04/2020</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83" tIns="46242" rIns="92483" bIns="46242" rtlCol="0" anchor="ctr"/>
          <a:lstStyle/>
          <a:p>
            <a:pPr lvl="0"/>
            <a:endParaRPr lang="en-GB" noProof="0" dirty="0"/>
          </a:p>
        </p:txBody>
      </p:sp>
      <p:sp>
        <p:nvSpPr>
          <p:cNvPr id="5" name="Notes Placeholder 4"/>
          <p:cNvSpPr>
            <a:spLocks noGrp="1"/>
          </p:cNvSpPr>
          <p:nvPr>
            <p:ph type="body" sz="quarter" idx="3"/>
          </p:nvPr>
        </p:nvSpPr>
        <p:spPr>
          <a:xfrm>
            <a:off x="695327" y="4387852"/>
            <a:ext cx="5559425" cy="4156075"/>
          </a:xfrm>
          <a:prstGeom prst="rect">
            <a:avLst/>
          </a:prstGeom>
        </p:spPr>
        <p:txBody>
          <a:bodyPr vert="horz" lIns="92483" tIns="46242" rIns="92483" bIns="46242"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p:cNvSpPr>
            <a:spLocks noGrp="1"/>
          </p:cNvSpPr>
          <p:nvPr>
            <p:ph type="ftr" sz="quarter" idx="4"/>
          </p:nvPr>
        </p:nvSpPr>
        <p:spPr>
          <a:xfrm>
            <a:off x="1" y="8772526"/>
            <a:ext cx="3011488" cy="461963"/>
          </a:xfrm>
          <a:prstGeom prst="rect">
            <a:avLst/>
          </a:prstGeom>
        </p:spPr>
        <p:txBody>
          <a:bodyPr vert="horz" lIns="92483" tIns="46242" rIns="92483" bIns="46242" rtlCol="0" anchor="b"/>
          <a:lstStyle>
            <a:lvl1pPr algn="l" eaLnBrk="1" fontAlgn="auto" hangingPunct="1">
              <a:spcBef>
                <a:spcPts val="0"/>
              </a:spcBef>
              <a:spcAft>
                <a:spcPts val="0"/>
              </a:spcAft>
              <a:defRPr sz="1200">
                <a:latin typeface="Arial" panose="020B0604020202020204" pitchFamily="34" charset="0"/>
                <a:cs typeface="Arial" panose="020B0604020202020204" pitchFamily="34" charset="0"/>
                <a:sym typeface="Arial" panose="020B0604020202020204" pitchFamily="34" charset="0"/>
              </a:defRPr>
            </a:lvl1pPr>
          </a:lstStyle>
          <a:p>
            <a:pPr>
              <a:defRPr/>
            </a:pPr>
            <a:endParaRPr lang="en-GB" dirty="0"/>
          </a:p>
        </p:txBody>
      </p:sp>
      <p:sp>
        <p:nvSpPr>
          <p:cNvPr id="7" name="Slide Number Placeholder 6"/>
          <p:cNvSpPr>
            <a:spLocks noGrp="1"/>
          </p:cNvSpPr>
          <p:nvPr>
            <p:ph type="sldNum" sz="quarter" idx="5"/>
          </p:nvPr>
        </p:nvSpPr>
        <p:spPr>
          <a:xfrm>
            <a:off x="3937002" y="8772526"/>
            <a:ext cx="3011488" cy="461963"/>
          </a:xfrm>
          <a:prstGeom prst="rect">
            <a:avLst/>
          </a:prstGeom>
        </p:spPr>
        <p:txBody>
          <a:bodyPr vert="horz" lIns="92483" tIns="46242" rIns="92483" bIns="46242" rtlCol="0" anchor="b"/>
          <a:lstStyle>
            <a:lvl1pPr algn="r" eaLnBrk="1" fontAlgn="auto" hangingPunct="1">
              <a:spcBef>
                <a:spcPts val="0"/>
              </a:spcBef>
              <a:spcAft>
                <a:spcPts val="0"/>
              </a:spcAft>
              <a:defRPr sz="1200">
                <a:latin typeface="Arial" panose="020B0604020202020204" pitchFamily="34" charset="0"/>
                <a:cs typeface="Arial" panose="020B0604020202020204" pitchFamily="34" charset="0"/>
                <a:sym typeface="Arial" panose="020B0604020202020204" pitchFamily="34" charset="0"/>
              </a:defRPr>
            </a:lvl1pPr>
          </a:lstStyle>
          <a:p>
            <a:pPr>
              <a:defRPr/>
            </a:pPr>
            <a:fld id="{B9ED99F5-10C5-4828-A1BA-09CEC08E00ED}" type="slidenum">
              <a:rPr lang="en-GB" smtClean="0"/>
              <a:pPr>
                <a:defRPr/>
              </a:pPr>
              <a:t>‹#›</a:t>
            </a:fld>
            <a:endParaRPr lang="en-GB" dirty="0"/>
          </a:p>
        </p:txBody>
      </p:sp>
    </p:spTree>
    <p:extLst>
      <p:ext uri="{BB962C8B-B14F-4D97-AF65-F5344CB8AC3E}">
        <p14:creationId xmlns:p14="http://schemas.microsoft.com/office/powerpoint/2010/main" val="16070404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4294967295"/>
          </p:nvPr>
        </p:nvSpPr>
        <p:spPr bwMode="auto">
          <a:xfrm>
            <a:off x="5965746" y="15425916"/>
            <a:ext cx="4563901" cy="812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1386" tIns="75693" rIns="151386" bIns="75693"/>
          <a:lstStyle>
            <a:lvl1pPr>
              <a:defRPr>
                <a:solidFill>
                  <a:schemeClr val="tx1"/>
                </a:solidFill>
                <a:latin typeface="Arial" charset="0"/>
              </a:defRPr>
            </a:lvl1pPr>
            <a:lvl2pPr marL="1244200" indent="-478537">
              <a:defRPr>
                <a:solidFill>
                  <a:schemeClr val="tx1"/>
                </a:solidFill>
                <a:latin typeface="Arial" charset="0"/>
              </a:defRPr>
            </a:lvl2pPr>
            <a:lvl3pPr marL="1914152" indent="-382830">
              <a:defRPr>
                <a:solidFill>
                  <a:schemeClr val="tx1"/>
                </a:solidFill>
                <a:latin typeface="Arial" charset="0"/>
              </a:defRPr>
            </a:lvl3pPr>
            <a:lvl4pPr marL="2679814" indent="-382830">
              <a:defRPr>
                <a:solidFill>
                  <a:schemeClr val="tx1"/>
                </a:solidFill>
                <a:latin typeface="Arial" charset="0"/>
              </a:defRPr>
            </a:lvl4pPr>
            <a:lvl5pPr marL="3445476" indent="-382830">
              <a:defRPr>
                <a:solidFill>
                  <a:schemeClr val="tx1"/>
                </a:solidFill>
                <a:latin typeface="Arial" charset="0"/>
              </a:defRPr>
            </a:lvl5pPr>
            <a:lvl6pPr marL="4211138" indent="-382830" eaLnBrk="0" fontAlgn="base" hangingPunct="0">
              <a:spcBef>
                <a:spcPct val="0"/>
              </a:spcBef>
              <a:spcAft>
                <a:spcPct val="0"/>
              </a:spcAft>
              <a:defRPr>
                <a:solidFill>
                  <a:schemeClr val="tx1"/>
                </a:solidFill>
                <a:latin typeface="Arial" charset="0"/>
              </a:defRPr>
            </a:lvl6pPr>
            <a:lvl7pPr marL="4976799" indent="-382830" eaLnBrk="0" fontAlgn="base" hangingPunct="0">
              <a:spcBef>
                <a:spcPct val="0"/>
              </a:spcBef>
              <a:spcAft>
                <a:spcPct val="0"/>
              </a:spcAft>
              <a:defRPr>
                <a:solidFill>
                  <a:schemeClr val="tx1"/>
                </a:solidFill>
                <a:latin typeface="Arial" charset="0"/>
              </a:defRPr>
            </a:lvl7pPr>
            <a:lvl8pPr marL="5742460" indent="-382830" eaLnBrk="0" fontAlgn="base" hangingPunct="0">
              <a:spcBef>
                <a:spcPct val="0"/>
              </a:spcBef>
              <a:spcAft>
                <a:spcPct val="0"/>
              </a:spcAft>
              <a:defRPr>
                <a:solidFill>
                  <a:schemeClr val="tx1"/>
                </a:solidFill>
                <a:latin typeface="Arial" charset="0"/>
              </a:defRPr>
            </a:lvl8pPr>
            <a:lvl9pPr marL="6508120" indent="-382830" eaLnBrk="0" fontAlgn="base" hangingPunct="0">
              <a:spcBef>
                <a:spcPct val="0"/>
              </a:spcBef>
              <a:spcAft>
                <a:spcPct val="0"/>
              </a:spcAft>
              <a:defRPr>
                <a:solidFill>
                  <a:schemeClr val="tx1"/>
                </a:solidFill>
                <a:latin typeface="Arial" charset="0"/>
              </a:defRPr>
            </a:lvl9pPr>
          </a:lstStyle>
          <a:p>
            <a:pPr defTabSz="914313">
              <a:defRPr/>
            </a:pPr>
            <a:fld id="{9BF4ECAB-84B8-4467-B49E-87E3FC6F49C9}" type="slidenum">
              <a:rPr lang="en-US" altLang="en-US">
                <a:solidFill>
                  <a:prstClr val="black"/>
                </a:solidFill>
              </a:rPr>
              <a:pPr defTabSz="914313">
                <a:defRPr/>
              </a:pPr>
              <a:t>5</a:t>
            </a:fld>
            <a:endParaRPr lang="en-US" altLang="en-US" dirty="0">
              <a:solidFill>
                <a:prstClr val="black"/>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Guide to running this session</a:t>
            </a:r>
          </a:p>
          <a:p>
            <a:pPr marL="285722" indent="-285722">
              <a:buFont typeface="Arial" panose="020B0604020202020204" pitchFamily="34" charset="0"/>
              <a:buChar char="•"/>
            </a:pPr>
            <a:r>
              <a:rPr lang="en-US" sz="1400" dirty="0"/>
              <a:t>30 mins presentation time – Input into session is the SWOT and gap findings</a:t>
            </a:r>
          </a:p>
          <a:p>
            <a:pPr marL="285722" indent="-285722">
              <a:buFont typeface="Arial" panose="020B0604020202020204" pitchFamily="34" charset="0"/>
              <a:buChar char="•"/>
            </a:pPr>
            <a:r>
              <a:rPr lang="en-US" sz="1400" dirty="0"/>
              <a:t>30 mins for panel discussion to extract the following:</a:t>
            </a:r>
          </a:p>
          <a:p>
            <a:pPr marL="742879" lvl="1" indent="-285722">
              <a:buFont typeface="Arial" panose="020B0604020202020204" pitchFamily="34" charset="0"/>
              <a:buChar char="•"/>
            </a:pPr>
            <a:r>
              <a:rPr lang="en-US" sz="1400" dirty="0"/>
              <a:t>What should we do differently</a:t>
            </a:r>
          </a:p>
          <a:p>
            <a:pPr marL="742879" lvl="1" indent="-285722">
              <a:buFont typeface="Arial" panose="020B0604020202020204" pitchFamily="34" charset="0"/>
              <a:buChar char="•"/>
            </a:pPr>
            <a:r>
              <a:rPr lang="en-US" sz="1400" dirty="0"/>
              <a:t>What do we need to start doing</a:t>
            </a:r>
          </a:p>
          <a:p>
            <a:pPr marL="742879" lvl="1" indent="-285722">
              <a:buFont typeface="Arial" panose="020B0604020202020204" pitchFamily="34" charset="0"/>
              <a:buChar char="•"/>
            </a:pPr>
            <a:r>
              <a:rPr lang="en-US" sz="1400" dirty="0"/>
              <a:t>What do we need to stop doing </a:t>
            </a:r>
          </a:p>
          <a:p>
            <a:pPr marL="742879" lvl="1" indent="-285722">
              <a:buFont typeface="Arial" panose="020B0604020202020204" pitchFamily="34" charset="0"/>
              <a:buChar char="•"/>
            </a:pPr>
            <a:r>
              <a:rPr lang="en-US" sz="1400" dirty="0"/>
              <a:t>What do we need to roll out across ECOWAS</a:t>
            </a:r>
          </a:p>
          <a:p>
            <a:pPr marL="285722" indent="-285722">
              <a:buFont typeface="Arial" panose="020B0604020202020204" pitchFamily="34" charset="0"/>
              <a:buChar char="•"/>
            </a:pPr>
            <a:r>
              <a:rPr lang="en-US" sz="1400" dirty="0"/>
              <a:t>Get ECOWAS to validate then </a:t>
            </a:r>
            <a:r>
              <a:rPr lang="en-US" sz="1400" dirty="0" err="1"/>
              <a:t>prioritise</a:t>
            </a:r>
            <a:r>
              <a:rPr lang="en-US" sz="1400" dirty="0"/>
              <a:t> findings</a:t>
            </a:r>
          </a:p>
          <a:p>
            <a:pPr marL="742879" lvl="1" indent="-285722">
              <a:buFont typeface="Arial" panose="020B0604020202020204" pitchFamily="34" charset="0"/>
              <a:buChar char="•"/>
            </a:pPr>
            <a:r>
              <a:rPr lang="en-US" sz="1400" dirty="0"/>
              <a:t>Use </a:t>
            </a:r>
            <a:r>
              <a:rPr lang="en-US" sz="1400" dirty="0" err="1"/>
              <a:t>mentimenter</a:t>
            </a:r>
            <a:r>
              <a:rPr lang="en-US" sz="1400" dirty="0"/>
              <a:t> to vote on findings</a:t>
            </a:r>
            <a:endParaRPr lang="en-GB" sz="1400" dirty="0"/>
          </a:p>
          <a:p>
            <a:pPr eaLnBrk="1" hangingPunct="1"/>
            <a:endParaRPr lang="en-US" altLang="en-US" dirty="0"/>
          </a:p>
        </p:txBody>
      </p:sp>
    </p:spTree>
    <p:extLst>
      <p:ext uri="{BB962C8B-B14F-4D97-AF65-F5344CB8AC3E}">
        <p14:creationId xmlns:p14="http://schemas.microsoft.com/office/powerpoint/2010/main" val="196663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4294967295"/>
          </p:nvPr>
        </p:nvSpPr>
        <p:spPr bwMode="auto">
          <a:xfrm>
            <a:off x="5965746" y="15425916"/>
            <a:ext cx="4563901" cy="812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1386" tIns="75693" rIns="151386" bIns="75693"/>
          <a:lstStyle>
            <a:lvl1pPr>
              <a:defRPr>
                <a:solidFill>
                  <a:schemeClr val="tx1"/>
                </a:solidFill>
                <a:latin typeface="Arial" charset="0"/>
              </a:defRPr>
            </a:lvl1pPr>
            <a:lvl2pPr marL="1244200" indent="-478537">
              <a:defRPr>
                <a:solidFill>
                  <a:schemeClr val="tx1"/>
                </a:solidFill>
                <a:latin typeface="Arial" charset="0"/>
              </a:defRPr>
            </a:lvl2pPr>
            <a:lvl3pPr marL="1914152" indent="-382830">
              <a:defRPr>
                <a:solidFill>
                  <a:schemeClr val="tx1"/>
                </a:solidFill>
                <a:latin typeface="Arial" charset="0"/>
              </a:defRPr>
            </a:lvl3pPr>
            <a:lvl4pPr marL="2679814" indent="-382830">
              <a:defRPr>
                <a:solidFill>
                  <a:schemeClr val="tx1"/>
                </a:solidFill>
                <a:latin typeface="Arial" charset="0"/>
              </a:defRPr>
            </a:lvl4pPr>
            <a:lvl5pPr marL="3445476" indent="-382830">
              <a:defRPr>
                <a:solidFill>
                  <a:schemeClr val="tx1"/>
                </a:solidFill>
                <a:latin typeface="Arial" charset="0"/>
              </a:defRPr>
            </a:lvl5pPr>
            <a:lvl6pPr marL="4211138" indent="-382830" eaLnBrk="0" fontAlgn="base" hangingPunct="0">
              <a:spcBef>
                <a:spcPct val="0"/>
              </a:spcBef>
              <a:spcAft>
                <a:spcPct val="0"/>
              </a:spcAft>
              <a:defRPr>
                <a:solidFill>
                  <a:schemeClr val="tx1"/>
                </a:solidFill>
                <a:latin typeface="Arial" charset="0"/>
              </a:defRPr>
            </a:lvl6pPr>
            <a:lvl7pPr marL="4976799" indent="-382830" eaLnBrk="0" fontAlgn="base" hangingPunct="0">
              <a:spcBef>
                <a:spcPct val="0"/>
              </a:spcBef>
              <a:spcAft>
                <a:spcPct val="0"/>
              </a:spcAft>
              <a:defRPr>
                <a:solidFill>
                  <a:schemeClr val="tx1"/>
                </a:solidFill>
                <a:latin typeface="Arial" charset="0"/>
              </a:defRPr>
            </a:lvl7pPr>
            <a:lvl8pPr marL="5742460" indent="-382830" eaLnBrk="0" fontAlgn="base" hangingPunct="0">
              <a:spcBef>
                <a:spcPct val="0"/>
              </a:spcBef>
              <a:spcAft>
                <a:spcPct val="0"/>
              </a:spcAft>
              <a:defRPr>
                <a:solidFill>
                  <a:schemeClr val="tx1"/>
                </a:solidFill>
                <a:latin typeface="Arial" charset="0"/>
              </a:defRPr>
            </a:lvl8pPr>
            <a:lvl9pPr marL="6508120" indent="-382830" eaLnBrk="0" fontAlgn="base" hangingPunct="0">
              <a:spcBef>
                <a:spcPct val="0"/>
              </a:spcBef>
              <a:spcAft>
                <a:spcPct val="0"/>
              </a:spcAft>
              <a:defRPr>
                <a:solidFill>
                  <a:schemeClr val="tx1"/>
                </a:solidFill>
                <a:latin typeface="Arial" charset="0"/>
              </a:defRPr>
            </a:lvl9pPr>
          </a:lstStyle>
          <a:p>
            <a:pPr defTabSz="914313">
              <a:defRPr/>
            </a:pPr>
            <a:fld id="{9BF4ECAB-84B8-4467-B49E-87E3FC6F49C9}" type="slidenum">
              <a:rPr lang="en-US" altLang="en-US">
                <a:solidFill>
                  <a:prstClr val="black"/>
                </a:solidFill>
                <a:cs typeface="+mn-cs"/>
              </a:rPr>
              <a:pPr defTabSz="914313">
                <a:defRPr/>
              </a:pPr>
              <a:t>6</a:t>
            </a:fld>
            <a:endParaRPr lang="en-US" altLang="en-US" dirty="0">
              <a:solidFill>
                <a:prstClr val="black"/>
              </a:solidFill>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Guide to running this session</a:t>
            </a:r>
          </a:p>
          <a:p>
            <a:pPr marL="285722" indent="-285722">
              <a:buFont typeface="Arial" panose="020B0604020202020204" pitchFamily="34" charset="0"/>
              <a:buChar char="•"/>
            </a:pPr>
            <a:r>
              <a:rPr lang="en-US" sz="1400" dirty="0"/>
              <a:t>30 mins presentation time – Input into session is the SWOT and gap findings</a:t>
            </a:r>
          </a:p>
          <a:p>
            <a:pPr marL="285722" indent="-285722">
              <a:buFont typeface="Arial" panose="020B0604020202020204" pitchFamily="34" charset="0"/>
              <a:buChar char="•"/>
            </a:pPr>
            <a:r>
              <a:rPr lang="en-US" sz="1400" dirty="0"/>
              <a:t>30 mins for panel discussion to extract the following:</a:t>
            </a:r>
          </a:p>
          <a:p>
            <a:pPr marL="742879" lvl="1" indent="-285722">
              <a:buFont typeface="Arial" panose="020B0604020202020204" pitchFamily="34" charset="0"/>
              <a:buChar char="•"/>
            </a:pPr>
            <a:r>
              <a:rPr lang="en-US" sz="1400" dirty="0"/>
              <a:t>What should we do differently</a:t>
            </a:r>
          </a:p>
          <a:p>
            <a:pPr marL="742879" lvl="1" indent="-285722">
              <a:buFont typeface="Arial" panose="020B0604020202020204" pitchFamily="34" charset="0"/>
              <a:buChar char="•"/>
            </a:pPr>
            <a:r>
              <a:rPr lang="en-US" sz="1400" dirty="0"/>
              <a:t>What do we need to start doing</a:t>
            </a:r>
          </a:p>
          <a:p>
            <a:pPr marL="742879" lvl="1" indent="-285722">
              <a:buFont typeface="Arial" panose="020B0604020202020204" pitchFamily="34" charset="0"/>
              <a:buChar char="•"/>
            </a:pPr>
            <a:r>
              <a:rPr lang="en-US" sz="1400" dirty="0"/>
              <a:t>What do we need to stop doing </a:t>
            </a:r>
          </a:p>
          <a:p>
            <a:pPr marL="742879" lvl="1" indent="-285722">
              <a:buFont typeface="Arial" panose="020B0604020202020204" pitchFamily="34" charset="0"/>
              <a:buChar char="•"/>
            </a:pPr>
            <a:r>
              <a:rPr lang="en-US" sz="1400" dirty="0"/>
              <a:t>What do we need to roll out across ECOWAS</a:t>
            </a:r>
          </a:p>
          <a:p>
            <a:pPr marL="285722" indent="-285722">
              <a:buFont typeface="Arial" panose="020B0604020202020204" pitchFamily="34" charset="0"/>
              <a:buChar char="•"/>
            </a:pPr>
            <a:r>
              <a:rPr lang="en-US" sz="1400" dirty="0"/>
              <a:t>Get ECOWAS to validate then </a:t>
            </a:r>
            <a:r>
              <a:rPr lang="en-US" sz="1400" dirty="0" err="1"/>
              <a:t>prioritise</a:t>
            </a:r>
            <a:r>
              <a:rPr lang="en-US" sz="1400" dirty="0"/>
              <a:t> findings</a:t>
            </a:r>
          </a:p>
          <a:p>
            <a:pPr marL="742879" lvl="1" indent="-285722">
              <a:buFont typeface="Arial" panose="020B0604020202020204" pitchFamily="34" charset="0"/>
              <a:buChar char="•"/>
            </a:pPr>
            <a:r>
              <a:rPr lang="en-US" sz="1400" dirty="0"/>
              <a:t>Use </a:t>
            </a:r>
            <a:r>
              <a:rPr lang="en-US" sz="1400" dirty="0" err="1"/>
              <a:t>mentimenter</a:t>
            </a:r>
            <a:r>
              <a:rPr lang="en-US" sz="1400" dirty="0"/>
              <a:t> to vote on findings</a:t>
            </a:r>
            <a:endParaRPr lang="en-GB" sz="1400" dirty="0"/>
          </a:p>
          <a:p>
            <a:pPr eaLnBrk="1" hangingPunct="1"/>
            <a:endParaRPr lang="en-US" altLang="en-US" dirty="0"/>
          </a:p>
        </p:txBody>
      </p:sp>
    </p:spTree>
    <p:extLst>
      <p:ext uri="{BB962C8B-B14F-4D97-AF65-F5344CB8AC3E}">
        <p14:creationId xmlns:p14="http://schemas.microsoft.com/office/powerpoint/2010/main" val="238527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4294967295"/>
          </p:nvPr>
        </p:nvSpPr>
        <p:spPr bwMode="auto">
          <a:xfrm>
            <a:off x="5965746" y="15425916"/>
            <a:ext cx="4563901" cy="812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1386" tIns="75693" rIns="151386" bIns="75693"/>
          <a:lstStyle>
            <a:lvl1pPr>
              <a:defRPr>
                <a:solidFill>
                  <a:schemeClr val="tx1"/>
                </a:solidFill>
                <a:latin typeface="Arial" charset="0"/>
              </a:defRPr>
            </a:lvl1pPr>
            <a:lvl2pPr marL="1244200" indent="-478537">
              <a:defRPr>
                <a:solidFill>
                  <a:schemeClr val="tx1"/>
                </a:solidFill>
                <a:latin typeface="Arial" charset="0"/>
              </a:defRPr>
            </a:lvl2pPr>
            <a:lvl3pPr marL="1914152" indent="-382830">
              <a:defRPr>
                <a:solidFill>
                  <a:schemeClr val="tx1"/>
                </a:solidFill>
                <a:latin typeface="Arial" charset="0"/>
              </a:defRPr>
            </a:lvl3pPr>
            <a:lvl4pPr marL="2679814" indent="-382830">
              <a:defRPr>
                <a:solidFill>
                  <a:schemeClr val="tx1"/>
                </a:solidFill>
                <a:latin typeface="Arial" charset="0"/>
              </a:defRPr>
            </a:lvl4pPr>
            <a:lvl5pPr marL="3445476" indent="-382830">
              <a:defRPr>
                <a:solidFill>
                  <a:schemeClr val="tx1"/>
                </a:solidFill>
                <a:latin typeface="Arial" charset="0"/>
              </a:defRPr>
            </a:lvl5pPr>
            <a:lvl6pPr marL="4211138" indent="-382830" eaLnBrk="0" fontAlgn="base" hangingPunct="0">
              <a:spcBef>
                <a:spcPct val="0"/>
              </a:spcBef>
              <a:spcAft>
                <a:spcPct val="0"/>
              </a:spcAft>
              <a:defRPr>
                <a:solidFill>
                  <a:schemeClr val="tx1"/>
                </a:solidFill>
                <a:latin typeface="Arial" charset="0"/>
              </a:defRPr>
            </a:lvl6pPr>
            <a:lvl7pPr marL="4976799" indent="-382830" eaLnBrk="0" fontAlgn="base" hangingPunct="0">
              <a:spcBef>
                <a:spcPct val="0"/>
              </a:spcBef>
              <a:spcAft>
                <a:spcPct val="0"/>
              </a:spcAft>
              <a:defRPr>
                <a:solidFill>
                  <a:schemeClr val="tx1"/>
                </a:solidFill>
                <a:latin typeface="Arial" charset="0"/>
              </a:defRPr>
            </a:lvl7pPr>
            <a:lvl8pPr marL="5742460" indent="-382830" eaLnBrk="0" fontAlgn="base" hangingPunct="0">
              <a:spcBef>
                <a:spcPct val="0"/>
              </a:spcBef>
              <a:spcAft>
                <a:spcPct val="0"/>
              </a:spcAft>
              <a:defRPr>
                <a:solidFill>
                  <a:schemeClr val="tx1"/>
                </a:solidFill>
                <a:latin typeface="Arial" charset="0"/>
              </a:defRPr>
            </a:lvl8pPr>
            <a:lvl9pPr marL="6508120" indent="-382830" eaLnBrk="0" fontAlgn="base" hangingPunct="0">
              <a:spcBef>
                <a:spcPct val="0"/>
              </a:spcBef>
              <a:spcAft>
                <a:spcPct val="0"/>
              </a:spcAft>
              <a:defRPr>
                <a:solidFill>
                  <a:schemeClr val="tx1"/>
                </a:solidFill>
                <a:latin typeface="Arial" charset="0"/>
              </a:defRPr>
            </a:lvl9pPr>
          </a:lstStyle>
          <a:p>
            <a:pPr defTabSz="914313">
              <a:defRPr/>
            </a:pPr>
            <a:fld id="{9BF4ECAB-84B8-4467-B49E-87E3FC6F49C9}" type="slidenum">
              <a:rPr lang="en-US" altLang="en-US">
                <a:solidFill>
                  <a:prstClr val="black"/>
                </a:solidFill>
                <a:cs typeface="+mn-cs"/>
              </a:rPr>
              <a:pPr defTabSz="914313">
                <a:defRPr/>
              </a:pPr>
              <a:t>10</a:t>
            </a:fld>
            <a:endParaRPr lang="en-US" altLang="en-US" dirty="0">
              <a:solidFill>
                <a:prstClr val="black"/>
              </a:solidFill>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Guide to running this session</a:t>
            </a:r>
          </a:p>
          <a:p>
            <a:pPr marL="285722" indent="-285722">
              <a:buFont typeface="Arial" panose="020B0604020202020204" pitchFamily="34" charset="0"/>
              <a:buChar char="•"/>
            </a:pPr>
            <a:r>
              <a:rPr lang="en-US" sz="1400" dirty="0"/>
              <a:t>30 mins presentation time – Input into session is the SWOT and gap findings</a:t>
            </a:r>
          </a:p>
          <a:p>
            <a:pPr marL="285722" indent="-285722">
              <a:buFont typeface="Arial" panose="020B0604020202020204" pitchFamily="34" charset="0"/>
              <a:buChar char="•"/>
            </a:pPr>
            <a:r>
              <a:rPr lang="en-US" sz="1400" dirty="0"/>
              <a:t>30 mins for panel discussion to extract the following:</a:t>
            </a:r>
          </a:p>
          <a:p>
            <a:pPr marL="742879" lvl="1" indent="-285722">
              <a:buFont typeface="Arial" panose="020B0604020202020204" pitchFamily="34" charset="0"/>
              <a:buChar char="•"/>
            </a:pPr>
            <a:r>
              <a:rPr lang="en-US" sz="1400" dirty="0"/>
              <a:t>What should we do differently</a:t>
            </a:r>
          </a:p>
          <a:p>
            <a:pPr marL="742879" lvl="1" indent="-285722">
              <a:buFont typeface="Arial" panose="020B0604020202020204" pitchFamily="34" charset="0"/>
              <a:buChar char="•"/>
            </a:pPr>
            <a:r>
              <a:rPr lang="en-US" sz="1400" dirty="0"/>
              <a:t>What do we need to start doing</a:t>
            </a:r>
          </a:p>
          <a:p>
            <a:pPr marL="742879" lvl="1" indent="-285722">
              <a:buFont typeface="Arial" panose="020B0604020202020204" pitchFamily="34" charset="0"/>
              <a:buChar char="•"/>
            </a:pPr>
            <a:r>
              <a:rPr lang="en-US" sz="1400" dirty="0"/>
              <a:t>What do we need to stop doing </a:t>
            </a:r>
          </a:p>
          <a:p>
            <a:pPr marL="742879" lvl="1" indent="-285722">
              <a:buFont typeface="Arial" panose="020B0604020202020204" pitchFamily="34" charset="0"/>
              <a:buChar char="•"/>
            </a:pPr>
            <a:r>
              <a:rPr lang="en-US" sz="1400" dirty="0"/>
              <a:t>What do we need to roll out across ECOWAS</a:t>
            </a:r>
          </a:p>
          <a:p>
            <a:pPr marL="285722" indent="-285722">
              <a:buFont typeface="Arial" panose="020B0604020202020204" pitchFamily="34" charset="0"/>
              <a:buChar char="•"/>
            </a:pPr>
            <a:r>
              <a:rPr lang="en-US" sz="1400" dirty="0"/>
              <a:t>Get ECOWAS to validate then </a:t>
            </a:r>
            <a:r>
              <a:rPr lang="en-US" sz="1400" dirty="0" err="1"/>
              <a:t>prioritise</a:t>
            </a:r>
            <a:r>
              <a:rPr lang="en-US" sz="1400" dirty="0"/>
              <a:t> findings</a:t>
            </a:r>
          </a:p>
          <a:p>
            <a:pPr marL="742879" lvl="1" indent="-285722">
              <a:buFont typeface="Arial" panose="020B0604020202020204" pitchFamily="34" charset="0"/>
              <a:buChar char="•"/>
            </a:pPr>
            <a:r>
              <a:rPr lang="en-US" sz="1400" dirty="0"/>
              <a:t>Use </a:t>
            </a:r>
            <a:r>
              <a:rPr lang="en-US" sz="1400" dirty="0" err="1"/>
              <a:t>mentimenter</a:t>
            </a:r>
            <a:r>
              <a:rPr lang="en-US" sz="1400" dirty="0"/>
              <a:t> to vote on findings</a:t>
            </a:r>
            <a:endParaRPr lang="en-GB" sz="1400" dirty="0"/>
          </a:p>
          <a:p>
            <a:pPr eaLnBrk="1" hangingPunct="1"/>
            <a:endParaRPr lang="en-US" altLang="en-US" dirty="0"/>
          </a:p>
        </p:txBody>
      </p:sp>
    </p:spTree>
    <p:extLst>
      <p:ext uri="{BB962C8B-B14F-4D97-AF65-F5344CB8AC3E}">
        <p14:creationId xmlns:p14="http://schemas.microsoft.com/office/powerpoint/2010/main" val="141246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4294967295"/>
          </p:nvPr>
        </p:nvSpPr>
        <p:spPr bwMode="auto">
          <a:xfrm>
            <a:off x="5965746" y="15425916"/>
            <a:ext cx="4563901" cy="812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1386" tIns="75693" rIns="151386" bIns="75693"/>
          <a:lstStyle>
            <a:lvl1pPr>
              <a:defRPr>
                <a:solidFill>
                  <a:schemeClr val="tx1"/>
                </a:solidFill>
                <a:latin typeface="Arial" charset="0"/>
              </a:defRPr>
            </a:lvl1pPr>
            <a:lvl2pPr marL="1244200" indent="-478537">
              <a:defRPr>
                <a:solidFill>
                  <a:schemeClr val="tx1"/>
                </a:solidFill>
                <a:latin typeface="Arial" charset="0"/>
              </a:defRPr>
            </a:lvl2pPr>
            <a:lvl3pPr marL="1914152" indent="-382830">
              <a:defRPr>
                <a:solidFill>
                  <a:schemeClr val="tx1"/>
                </a:solidFill>
                <a:latin typeface="Arial" charset="0"/>
              </a:defRPr>
            </a:lvl3pPr>
            <a:lvl4pPr marL="2679814" indent="-382830">
              <a:defRPr>
                <a:solidFill>
                  <a:schemeClr val="tx1"/>
                </a:solidFill>
                <a:latin typeface="Arial" charset="0"/>
              </a:defRPr>
            </a:lvl4pPr>
            <a:lvl5pPr marL="3445476" indent="-382830">
              <a:defRPr>
                <a:solidFill>
                  <a:schemeClr val="tx1"/>
                </a:solidFill>
                <a:latin typeface="Arial" charset="0"/>
              </a:defRPr>
            </a:lvl5pPr>
            <a:lvl6pPr marL="4211138" indent="-382830" eaLnBrk="0" fontAlgn="base" hangingPunct="0">
              <a:spcBef>
                <a:spcPct val="0"/>
              </a:spcBef>
              <a:spcAft>
                <a:spcPct val="0"/>
              </a:spcAft>
              <a:defRPr>
                <a:solidFill>
                  <a:schemeClr val="tx1"/>
                </a:solidFill>
                <a:latin typeface="Arial" charset="0"/>
              </a:defRPr>
            </a:lvl6pPr>
            <a:lvl7pPr marL="4976799" indent="-382830" eaLnBrk="0" fontAlgn="base" hangingPunct="0">
              <a:spcBef>
                <a:spcPct val="0"/>
              </a:spcBef>
              <a:spcAft>
                <a:spcPct val="0"/>
              </a:spcAft>
              <a:defRPr>
                <a:solidFill>
                  <a:schemeClr val="tx1"/>
                </a:solidFill>
                <a:latin typeface="Arial" charset="0"/>
              </a:defRPr>
            </a:lvl7pPr>
            <a:lvl8pPr marL="5742460" indent="-382830" eaLnBrk="0" fontAlgn="base" hangingPunct="0">
              <a:spcBef>
                <a:spcPct val="0"/>
              </a:spcBef>
              <a:spcAft>
                <a:spcPct val="0"/>
              </a:spcAft>
              <a:defRPr>
                <a:solidFill>
                  <a:schemeClr val="tx1"/>
                </a:solidFill>
                <a:latin typeface="Arial" charset="0"/>
              </a:defRPr>
            </a:lvl8pPr>
            <a:lvl9pPr marL="6508120" indent="-382830" eaLnBrk="0" fontAlgn="base" hangingPunct="0">
              <a:spcBef>
                <a:spcPct val="0"/>
              </a:spcBef>
              <a:spcAft>
                <a:spcPct val="0"/>
              </a:spcAft>
              <a:defRPr>
                <a:solidFill>
                  <a:schemeClr val="tx1"/>
                </a:solidFill>
                <a:latin typeface="Arial" charset="0"/>
              </a:defRPr>
            </a:lvl9pPr>
          </a:lstStyle>
          <a:p>
            <a:pPr defTabSz="914313">
              <a:defRPr/>
            </a:pPr>
            <a:fld id="{9BF4ECAB-84B8-4467-B49E-87E3FC6F49C9}" type="slidenum">
              <a:rPr lang="en-US" altLang="en-US">
                <a:solidFill>
                  <a:prstClr val="black"/>
                </a:solidFill>
                <a:cs typeface="+mn-cs"/>
              </a:rPr>
              <a:pPr defTabSz="914313">
                <a:defRPr/>
              </a:pPr>
              <a:t>12</a:t>
            </a:fld>
            <a:endParaRPr lang="en-US" altLang="en-US" dirty="0">
              <a:solidFill>
                <a:prstClr val="black"/>
              </a:solidFill>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Guide to running this session</a:t>
            </a:r>
          </a:p>
          <a:p>
            <a:pPr marL="285722" indent="-285722">
              <a:buFont typeface="Arial" panose="020B0604020202020204" pitchFamily="34" charset="0"/>
              <a:buChar char="•"/>
            </a:pPr>
            <a:r>
              <a:rPr lang="en-US" sz="1400" dirty="0"/>
              <a:t>30 mins presentation time – Input into session is the SWOT and gap findings</a:t>
            </a:r>
          </a:p>
          <a:p>
            <a:pPr marL="285722" indent="-285722">
              <a:buFont typeface="Arial" panose="020B0604020202020204" pitchFamily="34" charset="0"/>
              <a:buChar char="•"/>
            </a:pPr>
            <a:r>
              <a:rPr lang="en-US" sz="1400" dirty="0"/>
              <a:t>30 mins for panel discussion to extract the following:</a:t>
            </a:r>
          </a:p>
          <a:p>
            <a:pPr marL="742879" lvl="1" indent="-285722">
              <a:buFont typeface="Arial" panose="020B0604020202020204" pitchFamily="34" charset="0"/>
              <a:buChar char="•"/>
            </a:pPr>
            <a:r>
              <a:rPr lang="en-US" sz="1400" dirty="0"/>
              <a:t>What should we do differently</a:t>
            </a:r>
          </a:p>
          <a:p>
            <a:pPr marL="742879" lvl="1" indent="-285722">
              <a:buFont typeface="Arial" panose="020B0604020202020204" pitchFamily="34" charset="0"/>
              <a:buChar char="•"/>
            </a:pPr>
            <a:r>
              <a:rPr lang="en-US" sz="1400" dirty="0"/>
              <a:t>What do we need to start doing</a:t>
            </a:r>
          </a:p>
          <a:p>
            <a:pPr marL="742879" lvl="1" indent="-285722">
              <a:buFont typeface="Arial" panose="020B0604020202020204" pitchFamily="34" charset="0"/>
              <a:buChar char="•"/>
            </a:pPr>
            <a:r>
              <a:rPr lang="en-US" sz="1400" dirty="0"/>
              <a:t>What do we need to stop doing </a:t>
            </a:r>
          </a:p>
          <a:p>
            <a:pPr marL="742879" lvl="1" indent="-285722">
              <a:buFont typeface="Arial" panose="020B0604020202020204" pitchFamily="34" charset="0"/>
              <a:buChar char="•"/>
            </a:pPr>
            <a:r>
              <a:rPr lang="en-US" sz="1400" dirty="0"/>
              <a:t>What do we need to roll out across ECOWAS</a:t>
            </a:r>
          </a:p>
          <a:p>
            <a:pPr marL="285722" indent="-285722">
              <a:buFont typeface="Arial" panose="020B0604020202020204" pitchFamily="34" charset="0"/>
              <a:buChar char="•"/>
            </a:pPr>
            <a:r>
              <a:rPr lang="en-US" sz="1400" dirty="0"/>
              <a:t>Get ECOWAS to validate then </a:t>
            </a:r>
            <a:r>
              <a:rPr lang="en-US" sz="1400" dirty="0" err="1"/>
              <a:t>prioritise</a:t>
            </a:r>
            <a:r>
              <a:rPr lang="en-US" sz="1400" dirty="0"/>
              <a:t> findings</a:t>
            </a:r>
          </a:p>
          <a:p>
            <a:pPr marL="742879" lvl="1" indent="-285722">
              <a:buFont typeface="Arial" panose="020B0604020202020204" pitchFamily="34" charset="0"/>
              <a:buChar char="•"/>
            </a:pPr>
            <a:r>
              <a:rPr lang="en-US" sz="1400" dirty="0"/>
              <a:t>Use </a:t>
            </a:r>
            <a:r>
              <a:rPr lang="en-US" sz="1400" dirty="0" err="1"/>
              <a:t>mentimenter</a:t>
            </a:r>
            <a:r>
              <a:rPr lang="en-US" sz="1400" dirty="0"/>
              <a:t> to vote on findings</a:t>
            </a:r>
            <a:endParaRPr lang="en-GB" sz="1400" dirty="0"/>
          </a:p>
          <a:p>
            <a:pPr eaLnBrk="1" hangingPunct="1"/>
            <a:endParaRPr lang="en-US" altLang="en-US" dirty="0"/>
          </a:p>
        </p:txBody>
      </p:sp>
    </p:spTree>
    <p:extLst>
      <p:ext uri="{BB962C8B-B14F-4D97-AF65-F5344CB8AC3E}">
        <p14:creationId xmlns:p14="http://schemas.microsoft.com/office/powerpoint/2010/main" val="4222521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8.png"/><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Master" Target="../slideMasters/slideMaster2.xml"/><Relationship Id="rId7" Type="http://schemas.openxmlformats.org/officeDocument/2006/relationships/image" Target="../media/image10.png"/><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6.bin"/><Relationship Id="rId9"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4.png"/><Relationship Id="rId2" Type="http://schemas.openxmlformats.org/officeDocument/2006/relationships/tags" Target="../tags/tag28.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3.wmf"/><Relationship Id="rId2" Type="http://schemas.openxmlformats.org/officeDocument/2006/relationships/tags" Target="../tags/tag32.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tags" Target="../tags/tag37.xml"/><Relationship Id="rId7" Type="http://schemas.openxmlformats.org/officeDocument/2006/relationships/image" Target="../media/image8.png"/><Relationship Id="rId2" Type="http://schemas.openxmlformats.org/officeDocument/2006/relationships/tags" Target="../tags/tag36.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9.xml"/><Relationship Id="rId7" Type="http://schemas.openxmlformats.org/officeDocument/2006/relationships/image" Target="../media/image15.png"/><Relationship Id="rId2" Type="http://schemas.openxmlformats.org/officeDocument/2006/relationships/tags" Target="../tags/tag38.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6.png"/><Relationship Id="rId2" Type="http://schemas.openxmlformats.org/officeDocument/2006/relationships/tags" Target="../tags/tag40.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5.vml"/><Relationship Id="rId6" Type="http://schemas.openxmlformats.org/officeDocument/2006/relationships/image" Target="../media/image5.emf"/><Relationship Id="rId5" Type="http://schemas.openxmlformats.org/officeDocument/2006/relationships/oleObject" Target="../embeddings/oleObject25.bin"/><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vmlDrawing" Target="../drawings/vmlDrawing26.vml"/><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1.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4.png"/><Relationship Id="rId2" Type="http://schemas.openxmlformats.org/officeDocument/2006/relationships/tags" Target="../tags/tag47.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8.png"/><Relationship Id="rId2" Type="http://schemas.openxmlformats.org/officeDocument/2006/relationships/tags" Target="../tags/tag55.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58.xml"/><Relationship Id="rId7" Type="http://schemas.openxmlformats.org/officeDocument/2006/relationships/image" Target="../media/image15.png"/><Relationship Id="rId2" Type="http://schemas.openxmlformats.org/officeDocument/2006/relationships/tags" Target="../tags/tag57.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6.png"/><Relationship Id="rId2" Type="http://schemas.openxmlformats.org/officeDocument/2006/relationships/tags" Target="../tags/tag59.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6.vml"/><Relationship Id="rId6" Type="http://schemas.openxmlformats.org/officeDocument/2006/relationships/image" Target="../media/image5.emf"/><Relationship Id="rId5" Type="http://schemas.openxmlformats.org/officeDocument/2006/relationships/oleObject" Target="../embeddings/oleObject36.bin"/><Relationship Id="rId4"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3.xml"/><Relationship Id="rId1" Type="http://schemas.openxmlformats.org/officeDocument/2006/relationships/vmlDrawing" Target="../drawings/vmlDrawing37.vml"/><Relationship Id="rId5" Type="http://schemas.openxmlformats.org/officeDocument/2006/relationships/image" Target="../media/image5.emf"/><Relationship Id="rId4" Type="http://schemas.openxmlformats.org/officeDocument/2006/relationships/oleObject" Target="../embeddings/oleObject37.bin"/></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5.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9.vml"/><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10CAAC0-2288-45A6-901D-F3DF3473C9A9}"/>
              </a:ext>
            </a:extLst>
          </p:cNvPr>
          <p:cNvGraphicFramePr>
            <a:graphicFrameLocks noChangeAspect="1"/>
          </p:cNvGraphicFramePr>
          <p:nvPr userDrawn="1">
            <p:custDataLst>
              <p:tags r:id="rId2"/>
            </p:custDataLst>
            <p:extLst>
              <p:ext uri="{D42A27DB-BD31-4B8C-83A1-F6EECF244321}">
                <p14:modId xmlns:p14="http://schemas.microsoft.com/office/powerpoint/2010/main" val="1611083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8" name="think-cell Slide" r:id="rId5" imgW="395" imgH="394" progId="TCLayout.ActiveDocument.1">
                  <p:embed/>
                </p:oleObj>
              </mc:Choice>
              <mc:Fallback>
                <p:oleObj name="think-cell Slide" r:id="rId5" imgW="395" imgH="394" progId="TCLayout.ActiveDocument.1">
                  <p:embed/>
                  <p:pic>
                    <p:nvPicPr>
                      <p:cNvPr id="9" name="Object 8" hidden="1">
                        <a:extLst>
                          <a:ext uri="{FF2B5EF4-FFF2-40B4-BE49-F238E27FC236}">
                            <a16:creationId xmlns:a16="http://schemas.microsoft.com/office/drawing/2014/main" id="{D10CAAC0-2288-45A6-901D-F3DF3473C9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7BDC6C-6609-4FE0-A334-29B9D32E697B}"/>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30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Rectangle 1"/>
          <p:cNvSpPr>
            <a:spLocks noChangeAspect="1"/>
          </p:cNvSpPr>
          <p:nvPr userDrawn="1"/>
        </p:nvSpPr>
        <p:spPr>
          <a:xfrm>
            <a:off x="3970338" y="615950"/>
            <a:ext cx="7734300" cy="3575050"/>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2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6" name="AutoShape 4"/>
          <p:cNvSpPr>
            <a:spLocks noChangeAspect="1" noChangeArrowheads="1" noTextEdit="1"/>
          </p:cNvSpPr>
          <p:nvPr userDrawn="1"/>
        </p:nvSpPr>
        <p:spPr bwMode="auto">
          <a:xfrm>
            <a:off x="5591175" y="4865688"/>
            <a:ext cx="12160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atin typeface="Arial" panose="020B0604020202020204" pitchFamily="34" charset="0"/>
              <a:cs typeface="Arial" panose="020B0604020202020204" pitchFamily="34" charset="0"/>
              <a:sym typeface="Arial" panose="020B0604020202020204" pitchFamily="34" charset="0"/>
            </a:endParaRPr>
          </a:p>
        </p:txBody>
      </p:sp>
      <p:sp>
        <p:nvSpPr>
          <p:cNvPr id="8" name="Title 1"/>
          <p:cNvSpPr>
            <a:spLocks noGrp="1"/>
          </p:cNvSpPr>
          <p:nvPr>
            <p:ph type="ctrTitle"/>
          </p:nvPr>
        </p:nvSpPr>
        <p:spPr>
          <a:xfrm>
            <a:off x="4266986" y="2240280"/>
            <a:ext cx="7223760" cy="860400"/>
          </a:xfrm>
        </p:spPr>
        <p:txBody>
          <a:bodyPr/>
          <a:lstStyle>
            <a:lvl1pPr>
              <a:defRPr>
                <a:solidFill>
                  <a:srgbClr val="333333"/>
                </a:solidFill>
                <a:latin typeface="Arial" panose="020B0604020202020204" pitchFamily="34" charset="0"/>
                <a:cs typeface="Arial" pitchFamily="34" charset="0"/>
                <a:sym typeface="Arial" panose="020B0604020202020204" pitchFamily="34" charset="0"/>
              </a:defRPr>
            </a:lvl1pPr>
          </a:lstStyle>
          <a:p>
            <a:r>
              <a:rPr lang="en-US" dirty="0"/>
              <a:t>Click to edit Master title style</a:t>
            </a:r>
            <a:endParaRPr lang="en-GB" dirty="0"/>
          </a:p>
        </p:txBody>
      </p:sp>
      <p:sp>
        <p:nvSpPr>
          <p:cNvPr id="10" name="Subtitle 2"/>
          <p:cNvSpPr>
            <a:spLocks noGrp="1"/>
          </p:cNvSpPr>
          <p:nvPr>
            <p:ph type="subTitle" idx="1"/>
          </p:nvPr>
        </p:nvSpPr>
        <p:spPr>
          <a:xfrm>
            <a:off x="4266986" y="3218688"/>
            <a:ext cx="7223760" cy="645742"/>
          </a:xfrm>
          <a:prstGeom prst="rect">
            <a:avLst/>
          </a:prstGeom>
        </p:spPr>
        <p:txBody>
          <a:bodyPr>
            <a:noAutofit/>
          </a:bodyPr>
          <a:lstStyle>
            <a:lvl1pPr marL="0" indent="0" algn="l">
              <a:buNone/>
              <a:defRPr sz="2000" b="0">
                <a:solidFill>
                  <a:srgbClr val="333333"/>
                </a:solidFill>
                <a:latin typeface="Arial" panose="020B0604020202020204" pitchFamily="34" charset="0"/>
                <a:cs typeface="Arial" pitchFamily="34" charset="0"/>
                <a:sym typeface="Arial" panose="020B0604020202020204"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97124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07273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amp; Image">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426543" y="6271605"/>
            <a:ext cx="800517" cy="182563"/>
          </a:xfrm>
          <a:prstGeom prst="rect">
            <a:avLst/>
          </a:prstGeom>
        </p:spPr>
        <p:txBody>
          <a:bodyPr lIns="0" tIns="0" rIns="0" bIns="0"/>
          <a:lstStyle>
            <a:lvl1pPr>
              <a:defRPr sz="1000" b="0" i="0">
                <a:latin typeface="EYInterstate Regular"/>
                <a:ea typeface="EYInterstate Light" charset="0"/>
                <a:cs typeface="EYInterstate Regular"/>
              </a:defRPr>
            </a:lvl1pPr>
          </a:lstStyle>
          <a:p>
            <a:fld id="{3C9AA5BC-3FBE-4F4B-94C2-75EF5F0C6C4B}" type="slidenum">
              <a:rPr lang="en-US" smtClean="0">
                <a:solidFill>
                  <a:prstClr val="black"/>
                </a:solidFill>
              </a:rPr>
              <a:pPr/>
              <a:t>‹#›</a:t>
            </a:fld>
            <a:endParaRPr lang="en-US" dirty="0">
              <a:solidFill>
                <a:prstClr val="black"/>
              </a:solidFill>
            </a:endParaRPr>
          </a:p>
        </p:txBody>
      </p:sp>
      <p:sp>
        <p:nvSpPr>
          <p:cNvPr id="8" name="Text Placeholder 7"/>
          <p:cNvSpPr>
            <a:spLocks noGrp="1"/>
          </p:cNvSpPr>
          <p:nvPr>
            <p:ph type="body" sz="quarter" idx="17" hasCustomPrompt="1"/>
          </p:nvPr>
        </p:nvSpPr>
        <p:spPr>
          <a:xfrm>
            <a:off x="457438" y="1409700"/>
            <a:ext cx="3659505" cy="375376"/>
          </a:xfrm>
          <a:prstGeom prst="rect">
            <a:avLst/>
          </a:prstGeom>
        </p:spPr>
        <p:txBody>
          <a:bodyPr lIns="0" tIns="0" rIns="0" bIns="0"/>
          <a:lstStyle>
            <a:lvl1pPr marL="0" indent="0">
              <a:buNone/>
              <a:defRPr sz="1400" b="0" i="0">
                <a:latin typeface="EYInterstate" charset="0"/>
                <a:ea typeface="EYInterstate" charset="0"/>
                <a:cs typeface="EYInterstate" charset="0"/>
              </a:defRPr>
            </a:lvl1pPr>
            <a:lvl2pPr>
              <a:defRPr sz="2400" b="0" i="0">
                <a:latin typeface="Interstate-Light" charset="0"/>
                <a:ea typeface="Interstate-Light" charset="0"/>
                <a:cs typeface="Interstate-Light" charset="0"/>
              </a:defRPr>
            </a:lvl2pPr>
            <a:lvl3pPr>
              <a:defRPr sz="2400" b="0" i="0">
                <a:latin typeface="Interstate-Light" charset="0"/>
                <a:ea typeface="Interstate-Light" charset="0"/>
                <a:cs typeface="Interstate-Light" charset="0"/>
              </a:defRPr>
            </a:lvl3pPr>
            <a:lvl4pPr>
              <a:defRPr sz="2400" b="0" i="0">
                <a:latin typeface="Interstate-Light" charset="0"/>
                <a:ea typeface="Interstate-Light" charset="0"/>
                <a:cs typeface="Interstate-Light" charset="0"/>
              </a:defRPr>
            </a:lvl4pPr>
            <a:lvl5pPr>
              <a:defRPr sz="2400" b="0" i="0">
                <a:latin typeface="Interstate-Light" charset="0"/>
                <a:ea typeface="Interstate-Light" charset="0"/>
                <a:cs typeface="Interstate-Light" charset="0"/>
              </a:defRPr>
            </a:lvl5pPr>
          </a:lstStyle>
          <a:p>
            <a:pPr lvl="0"/>
            <a:r>
              <a:rPr lang="en-US"/>
              <a:t>HEADLINE</a:t>
            </a:r>
          </a:p>
        </p:txBody>
      </p:sp>
      <p:sp>
        <p:nvSpPr>
          <p:cNvPr id="11" name="Text Placeholder 7"/>
          <p:cNvSpPr>
            <a:spLocks noGrp="1"/>
          </p:cNvSpPr>
          <p:nvPr>
            <p:ph type="body" sz="quarter" idx="18" hasCustomPrompt="1"/>
          </p:nvPr>
        </p:nvSpPr>
        <p:spPr>
          <a:xfrm>
            <a:off x="457439" y="1785079"/>
            <a:ext cx="2195104" cy="1180307"/>
          </a:xfrm>
          <a:prstGeom prst="rect">
            <a:avLst/>
          </a:prstGeom>
        </p:spPr>
        <p:txBody>
          <a:bodyPr lIns="0" tIns="0" rIns="0" bIns="0"/>
          <a:lstStyle>
            <a:lvl1pPr marL="0" marR="0" indent="0" algn="l" defTabSz="914400" rtl="0" eaLnBrk="1" fontAlgn="auto" latinLnBrk="0" hangingPunct="1">
              <a:lnSpc>
                <a:spcPct val="120000"/>
              </a:lnSpc>
              <a:spcBef>
                <a:spcPts val="1000"/>
              </a:spcBef>
              <a:spcAft>
                <a:spcPts val="0"/>
              </a:spcAft>
              <a:buClrTx/>
              <a:buSzTx/>
              <a:buFont typeface="Arial"/>
              <a:buNone/>
              <a:tabLst/>
              <a:defRPr sz="1200" b="0" i="0" baseline="0">
                <a:latin typeface="EYInterstate Light" charset="0"/>
                <a:ea typeface="EYInterstate Light" charset="0"/>
                <a:cs typeface="EYInterstate Light" charset="0"/>
              </a:defRPr>
            </a:lvl1pPr>
            <a:lvl2pPr>
              <a:defRPr sz="2400" b="0" i="0">
                <a:latin typeface="Interstate-Light" charset="0"/>
                <a:ea typeface="Interstate-Light" charset="0"/>
                <a:cs typeface="Interstate-Light" charset="0"/>
              </a:defRPr>
            </a:lvl2pPr>
            <a:lvl3pPr>
              <a:defRPr sz="2400" b="0" i="0">
                <a:latin typeface="Interstate-Light" charset="0"/>
                <a:ea typeface="Interstate-Light" charset="0"/>
                <a:cs typeface="Interstate-Light" charset="0"/>
              </a:defRPr>
            </a:lvl3pPr>
            <a:lvl4pPr>
              <a:defRPr sz="2400" b="0" i="0">
                <a:latin typeface="Interstate-Light" charset="0"/>
                <a:ea typeface="Interstate-Light" charset="0"/>
                <a:cs typeface="Interstate-Light" charset="0"/>
              </a:defRPr>
            </a:lvl4pPr>
            <a:lvl5pPr>
              <a:defRPr sz="2400" b="0" i="0">
                <a:latin typeface="Interstate-Light" charset="0"/>
                <a:ea typeface="Interstate-Light" charset="0"/>
                <a:cs typeface="Interstate-Light" charset="0"/>
              </a:defRPr>
            </a:lvl5pPr>
          </a:lstStyle>
          <a:p>
            <a:pPr marL="0" marR="0" lvl="0" indent="0" algn="l" defTabSz="914400" rtl="0" eaLnBrk="1" fontAlgn="auto" latinLnBrk="0" hangingPunct="1">
              <a:lnSpc>
                <a:spcPts val="2400"/>
              </a:lnSpc>
              <a:spcBef>
                <a:spcPts val="1000"/>
              </a:spcBef>
              <a:spcAft>
                <a:spcPts val="0"/>
              </a:spcAft>
              <a:buClrTx/>
              <a:buSzTx/>
              <a:buFont typeface="Arial"/>
              <a:buNone/>
              <a:tabLst/>
              <a:defRPr/>
            </a:pPr>
            <a:r>
              <a:rPr lang="en-US"/>
              <a:t>Write a short description here. Aim </a:t>
            </a:r>
            <a:br>
              <a:rPr lang="en-US"/>
            </a:br>
            <a:r>
              <a:rPr lang="en-US"/>
              <a:t>for 2-3 sentences to concisely communicate your point. </a:t>
            </a:r>
            <a:r>
              <a:rPr lang="en-US" err="1"/>
              <a:t>Lorem</a:t>
            </a:r>
            <a:r>
              <a:rPr lang="en-US"/>
              <a:t> </a:t>
            </a:r>
            <a:r>
              <a:rPr lang="en-US" err="1"/>
              <a:t>ipsum</a:t>
            </a:r>
            <a:r>
              <a:rPr lang="en-US"/>
              <a:t> dolor sit </a:t>
            </a:r>
            <a:r>
              <a:rPr lang="en-US" err="1"/>
              <a:t>amet</a:t>
            </a:r>
            <a:r>
              <a:rPr lang="en-US"/>
              <a:t>, </a:t>
            </a:r>
            <a:r>
              <a:rPr lang="en-US" err="1"/>
              <a:t>consectetur</a:t>
            </a:r>
            <a:r>
              <a:rPr lang="en-US"/>
              <a:t>.</a:t>
            </a:r>
          </a:p>
        </p:txBody>
      </p:sp>
    </p:spTree>
    <p:extLst>
      <p:ext uri="{BB962C8B-B14F-4D97-AF65-F5344CB8AC3E}">
        <p14:creationId xmlns:p14="http://schemas.microsoft.com/office/powerpoint/2010/main" val="407306945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sic Text">
    <p:bg>
      <p:bgPr>
        <a:gradFill flip="none" rotWithShape="1">
          <a:gsLst>
            <a:gs pos="23000">
              <a:schemeClr val="bg1">
                <a:tint val="93000"/>
                <a:satMod val="150000"/>
                <a:shade val="98000"/>
                <a:lumMod val="102000"/>
              </a:schemeClr>
            </a:gs>
            <a:gs pos="100000">
              <a:srgbClr val="E7E6E6"/>
            </a:gs>
          </a:gsLst>
          <a:lin ang="42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19127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1790" y="193638"/>
            <a:ext cx="11498570" cy="307150"/>
          </a:xfrm>
        </p:spPr>
        <p:txBody>
          <a:bodyPr anchor="b"/>
          <a:lstStyle>
            <a:lvl1pPr algn="l">
              <a:defRPr sz="1800" b="1"/>
            </a:lvl1pPr>
          </a:lstStyle>
          <a:p>
            <a:r>
              <a:rPr lang="en-US" dirty="0"/>
              <a:t>Click to edit Master title style</a:t>
            </a:r>
          </a:p>
        </p:txBody>
      </p:sp>
      <p:sp>
        <p:nvSpPr>
          <p:cNvPr id="3" name="Content Placeholder 2"/>
          <p:cNvSpPr>
            <a:spLocks noGrp="1"/>
          </p:cNvSpPr>
          <p:nvPr>
            <p:ph idx="1"/>
          </p:nvPr>
        </p:nvSpPr>
        <p:spPr>
          <a:xfrm>
            <a:off x="276012" y="1094477"/>
            <a:ext cx="6819838" cy="1683719"/>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bwMode="auto">
          <a:xfrm>
            <a:off x="232519" y="546562"/>
            <a:ext cx="11643880" cy="0"/>
          </a:xfrm>
          <a:prstGeom prst="line">
            <a:avLst/>
          </a:prstGeom>
          <a:solidFill>
            <a:schemeClr val="accent1"/>
          </a:solidFill>
          <a:ln w="19050" cap="rnd" cmpd="sng" algn="ctr">
            <a:solidFill>
              <a:srgbClr val="C00000"/>
            </a:solidFill>
            <a:prstDash val="solid"/>
            <a:bevel/>
            <a:headEnd type="none" w="med" len="med"/>
            <a:tailEnd type="none" w="med" len="med"/>
          </a:ln>
          <a:effectLst>
            <a:outerShdw blurRad="50800" dist="38100" dir="5400000" algn="t" rotWithShape="0">
              <a:schemeClr val="tx1">
                <a:alpha val="40000"/>
              </a:schemeClr>
            </a:outerShdw>
          </a:effectLst>
        </p:spPr>
      </p:cxnSp>
    </p:spTree>
    <p:extLst>
      <p:ext uri="{BB962C8B-B14F-4D97-AF65-F5344CB8AC3E}">
        <p14:creationId xmlns:p14="http://schemas.microsoft.com/office/powerpoint/2010/main" val="3406452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asic Text">
    <p:bg>
      <p:bgPr>
        <a:gradFill flip="none" rotWithShape="1">
          <a:gsLst>
            <a:gs pos="100000">
              <a:srgbClr val="FFFFFF"/>
            </a:gs>
            <a:gs pos="100000">
              <a:srgbClr val="211C1C"/>
            </a:gs>
          </a:gsLst>
          <a:lin ang="4200000" scaled="0"/>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0606" y="6178332"/>
            <a:ext cx="359969" cy="368114"/>
          </a:xfrm>
          <a:prstGeom prst="rect">
            <a:avLst/>
          </a:prstGeom>
          <a:noFill/>
          <a:ln>
            <a:noFill/>
          </a:ln>
        </p:spPr>
      </p:pic>
      <p:sp>
        <p:nvSpPr>
          <p:cNvPr id="6" name="Title 1">
            <a:extLst>
              <a:ext uri="{FF2B5EF4-FFF2-40B4-BE49-F238E27FC236}">
                <a16:creationId xmlns:a16="http://schemas.microsoft.com/office/drawing/2014/main" id="{ED833D83-CFCA-CF49-BFDF-B0BC51666164}"/>
              </a:ext>
            </a:extLst>
          </p:cNvPr>
          <p:cNvSpPr>
            <a:spLocks noGrp="1"/>
          </p:cNvSpPr>
          <p:nvPr>
            <p:ph type="title"/>
          </p:nvPr>
        </p:nvSpPr>
        <p:spPr>
          <a:xfrm>
            <a:off x="756949" y="387841"/>
            <a:ext cx="10521077" cy="424959"/>
          </a:xfrm>
        </p:spPr>
        <p:txBody>
          <a:bodyPr/>
          <a:lstStyle>
            <a:lvl1pPr>
              <a:defRPr b="0" i="0">
                <a:latin typeface="Mark Offc For MC" panose="020B0504020101010102" pitchFamily="34" charset="77"/>
              </a:defRPr>
            </a:lvl1pPr>
          </a:lstStyle>
          <a:p>
            <a:r>
              <a:rPr lang="en-US"/>
              <a:t>Click to edit Master title style</a:t>
            </a:r>
          </a:p>
        </p:txBody>
      </p:sp>
    </p:spTree>
    <p:extLst>
      <p:ext uri="{BB962C8B-B14F-4D97-AF65-F5344CB8AC3E}">
        <p14:creationId xmlns:p14="http://schemas.microsoft.com/office/powerpoint/2010/main" val="6773963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89217" y="6346435"/>
            <a:ext cx="321348" cy="328619"/>
          </a:xfrm>
          <a:prstGeom prst="rect">
            <a:avLst/>
          </a:prstGeom>
          <a:noFill/>
          <a:ln>
            <a:noFill/>
          </a:ln>
        </p:spPr>
      </p:pic>
      <p:sp>
        <p:nvSpPr>
          <p:cNvPr id="4" name="Slide Number Placeholder 2">
            <a:extLst>
              <a:ext uri="{FF2B5EF4-FFF2-40B4-BE49-F238E27FC236}">
                <a16:creationId xmlns:a16="http://schemas.microsoft.com/office/drawing/2014/main" id="{30557275-540F-524E-B108-C0ECD520B060}"/>
              </a:ext>
            </a:extLst>
          </p:cNvPr>
          <p:cNvSpPr>
            <a:spLocks noGrp="1"/>
          </p:cNvSpPr>
          <p:nvPr>
            <p:ph type="sldNum" sz="quarter" idx="12"/>
          </p:nvPr>
        </p:nvSpPr>
        <p:spPr>
          <a:xfrm>
            <a:off x="230811" y="6516861"/>
            <a:ext cx="800517" cy="182563"/>
          </a:xfrm>
          <a:prstGeom prst="rect">
            <a:avLst/>
          </a:prstGeom>
        </p:spPr>
        <p:txBody>
          <a:bodyPr anchor="ctr"/>
          <a:lstStyle>
            <a:lvl1pPr>
              <a:defRPr sz="1000">
                <a:solidFill>
                  <a:schemeClr val="tx1">
                    <a:lumMod val="50000"/>
                    <a:lumOff val="50000"/>
                  </a:schemeClr>
                </a:solidFill>
              </a:defRPr>
            </a:lvl1pPr>
          </a:lstStyle>
          <a:p>
            <a:fld id="{3C9AA5BC-3FBE-4F4B-94C2-75EF5F0C6C4B}" type="slidenum">
              <a:rPr lang="en-US" smtClean="0"/>
              <a:pPr/>
              <a:t>‹#›</a:t>
            </a:fld>
            <a:endParaRPr lang="en-US" dirty="0"/>
          </a:p>
        </p:txBody>
      </p:sp>
    </p:spTree>
    <p:extLst>
      <p:ext uri="{BB962C8B-B14F-4D97-AF65-F5344CB8AC3E}">
        <p14:creationId xmlns:p14="http://schemas.microsoft.com/office/powerpoint/2010/main" val="332665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8" name="Title 1"/>
          <p:cNvSpPr>
            <a:spLocks noGrp="1"/>
          </p:cNvSpPr>
          <p:nvPr>
            <p:ph type="title"/>
          </p:nvPr>
        </p:nvSpPr>
        <p:spPr>
          <a:xfrm>
            <a:off x="475233" y="612280"/>
            <a:ext cx="6294695" cy="1339405"/>
          </a:xfrm>
          <a:prstGeom prst="rect">
            <a:avLst/>
          </a:prstGeom>
        </p:spPr>
        <p:txBody>
          <a:bodyPr/>
          <a:lstStyle>
            <a:lvl1pPr algn="l">
              <a:lnSpc>
                <a:spcPct val="85000"/>
              </a:lnSpc>
              <a:defRPr sz="2045">
                <a:solidFill>
                  <a:schemeClr val="tx1">
                    <a:lumMod val="50000"/>
                    <a:lumOff val="50000"/>
                  </a:schemeClr>
                </a:solidFill>
                <a:latin typeface="EYInterstate bold" panose="02000803030000020004" pitchFamily="2" charset="0"/>
              </a:defRPr>
            </a:lvl1pPr>
          </a:lstStyle>
          <a:p>
            <a:r>
              <a:rPr lang="en-US" dirty="0"/>
              <a:t>Click to edit Master title style</a:t>
            </a:r>
          </a:p>
        </p:txBody>
      </p:sp>
      <p:sp>
        <p:nvSpPr>
          <p:cNvPr id="29" name="Content Placeholder 2"/>
          <p:cNvSpPr>
            <a:spLocks noGrp="1"/>
          </p:cNvSpPr>
          <p:nvPr>
            <p:ph sz="quarter" idx="10"/>
          </p:nvPr>
        </p:nvSpPr>
        <p:spPr>
          <a:xfrm>
            <a:off x="466693" y="2512688"/>
            <a:ext cx="2332323" cy="3290455"/>
          </a:xfrm>
          <a:prstGeom prst="rect">
            <a:avLst/>
          </a:prstGeom>
        </p:spPr>
        <p:txBody>
          <a:bodyPr/>
          <a:lstStyle>
            <a:lvl1pPr>
              <a:lnSpc>
                <a:spcPct val="85000"/>
              </a:lnSpc>
              <a:defRPr sz="2045">
                <a:solidFill>
                  <a:srgbClr val="929497"/>
                </a:solidFill>
                <a:latin typeface="EYInterstate Light" panose="02000506000000020004" pitchFamily="2" charset="0"/>
              </a:defRPr>
            </a:lvl1pPr>
            <a:lvl2pPr>
              <a:lnSpc>
                <a:spcPct val="85000"/>
              </a:lnSpc>
              <a:defRPr sz="2045">
                <a:solidFill>
                  <a:srgbClr val="929497"/>
                </a:solidFill>
                <a:latin typeface="EYInterstate Light" panose="02000506000000020004" pitchFamily="2" charset="0"/>
              </a:defRPr>
            </a:lvl2pPr>
            <a:lvl3pPr>
              <a:lnSpc>
                <a:spcPct val="85000"/>
              </a:lnSpc>
              <a:defRPr sz="2045">
                <a:solidFill>
                  <a:srgbClr val="929497"/>
                </a:solidFill>
                <a:latin typeface="EYInterstate Light" panose="02000506000000020004" pitchFamily="2" charset="0"/>
              </a:defRPr>
            </a:lvl3pPr>
            <a:lvl4pPr>
              <a:lnSpc>
                <a:spcPct val="85000"/>
              </a:lnSpc>
              <a:defRPr sz="2045">
                <a:solidFill>
                  <a:srgbClr val="929497"/>
                </a:solidFill>
                <a:latin typeface="EYInterstate Light" panose="02000506000000020004" pitchFamily="2" charset="0"/>
              </a:defRPr>
            </a:lvl4pPr>
            <a:lvl5pPr>
              <a:lnSpc>
                <a:spcPct val="85000"/>
              </a:lnSpc>
              <a:defRPr sz="2045">
                <a:solidFill>
                  <a:srgbClr val="929497"/>
                </a:solidFill>
                <a:latin typeface="EYInterstate Light" panose="02000506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8092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972B-A3DE-47F3-9F45-2776C7200C7A}"/>
              </a:ext>
            </a:extLst>
          </p:cNvPr>
          <p:cNvSpPr>
            <a:spLocks noGrp="1"/>
          </p:cNvSpPr>
          <p:nvPr>
            <p:ph type="ctrTitle"/>
          </p:nvPr>
        </p:nvSpPr>
        <p:spPr>
          <a:xfrm>
            <a:off x="1524794" y="1122363"/>
            <a:ext cx="9148763"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CF9699F-7F6F-43BC-9780-C4F8978847A4}"/>
              </a:ext>
            </a:extLst>
          </p:cNvPr>
          <p:cNvSpPr>
            <a:spLocks noGrp="1"/>
          </p:cNvSpPr>
          <p:nvPr>
            <p:ph type="subTitle" idx="1"/>
          </p:nvPr>
        </p:nvSpPr>
        <p:spPr>
          <a:xfrm>
            <a:off x="1524794"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5A9631C0-7769-4FEB-A6B3-E70C13C5E34F}"/>
              </a:ext>
            </a:extLst>
          </p:cNvPr>
          <p:cNvSpPr>
            <a:spLocks noGrp="1"/>
          </p:cNvSpPr>
          <p:nvPr>
            <p:ph type="dt" sz="half" idx="10"/>
          </p:nvPr>
        </p:nvSpPr>
        <p:spPr/>
        <p:txBody>
          <a:bodyPr/>
          <a:lstStyle/>
          <a:p>
            <a:fld id="{5FAAA89C-059B-4812-8000-D1FBB99C89BE}" type="datetimeFigureOut">
              <a:rPr lang="en-GB" smtClean="0"/>
              <a:t>29/04/2020</a:t>
            </a:fld>
            <a:endParaRPr lang="en-GB" dirty="0"/>
          </a:p>
        </p:txBody>
      </p:sp>
      <p:sp>
        <p:nvSpPr>
          <p:cNvPr id="5" name="Footer Placeholder 4">
            <a:extLst>
              <a:ext uri="{FF2B5EF4-FFF2-40B4-BE49-F238E27FC236}">
                <a16:creationId xmlns:a16="http://schemas.microsoft.com/office/drawing/2014/main" id="{B325E93E-82D5-40A6-A2FB-EE67A049CC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76387EA-055B-47AB-9A7B-68A8DD4B38FB}"/>
              </a:ext>
            </a:extLst>
          </p:cNvPr>
          <p:cNvSpPr>
            <a:spLocks noGrp="1"/>
          </p:cNvSpPr>
          <p:nvPr>
            <p:ph type="sldNum" sz="quarter" idx="12"/>
          </p:nvPr>
        </p:nvSpPr>
        <p:spPr/>
        <p:txBody>
          <a:bodyPr/>
          <a:lstStyle/>
          <a:p>
            <a:fld id="{9C541033-680B-4E28-ABFA-6E7973948D32}" type="slidenum">
              <a:rPr lang="en-GB" smtClean="0"/>
              <a:t>‹#›</a:t>
            </a:fld>
            <a:endParaRPr lang="en-GB" dirty="0"/>
          </a:p>
        </p:txBody>
      </p:sp>
    </p:spTree>
    <p:extLst>
      <p:ext uri="{BB962C8B-B14F-4D97-AF65-F5344CB8AC3E}">
        <p14:creationId xmlns:p14="http://schemas.microsoft.com/office/powerpoint/2010/main" val="1787618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10CAAC0-2288-45A6-901D-F3DF3473C9A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66" name="think-cell Slide" r:id="rId5" imgW="395" imgH="394" progId="TCLayout.ActiveDocument.1">
                  <p:embed/>
                </p:oleObj>
              </mc:Choice>
              <mc:Fallback>
                <p:oleObj name="think-cell Slide" r:id="rId5" imgW="395" imgH="394" progId="TCLayout.ActiveDocument.1">
                  <p:embed/>
                  <p:pic>
                    <p:nvPicPr>
                      <p:cNvPr id="9" name="Object 8" hidden="1">
                        <a:extLst>
                          <a:ext uri="{FF2B5EF4-FFF2-40B4-BE49-F238E27FC236}">
                            <a16:creationId xmlns:a16="http://schemas.microsoft.com/office/drawing/2014/main" id="{D10CAAC0-2288-45A6-901D-F3DF3473C9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7BDC6C-6609-4FE0-A334-29B9D32E697B}"/>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30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Rectangle 1"/>
          <p:cNvSpPr>
            <a:spLocks noChangeAspect="1"/>
          </p:cNvSpPr>
          <p:nvPr userDrawn="1"/>
        </p:nvSpPr>
        <p:spPr>
          <a:xfrm>
            <a:off x="3970338" y="615950"/>
            <a:ext cx="7734300" cy="3575050"/>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2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6" name="AutoShape 4"/>
          <p:cNvSpPr>
            <a:spLocks noChangeAspect="1" noChangeArrowheads="1" noTextEdit="1"/>
          </p:cNvSpPr>
          <p:nvPr userDrawn="1"/>
        </p:nvSpPr>
        <p:spPr bwMode="auto">
          <a:xfrm>
            <a:off x="5591175" y="4865688"/>
            <a:ext cx="12160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atin typeface="Arial" panose="020B0604020202020204" pitchFamily="34" charset="0"/>
              <a:cs typeface="Arial" panose="020B0604020202020204" pitchFamily="34" charset="0"/>
              <a:sym typeface="Arial" panose="020B0604020202020204" pitchFamily="34" charset="0"/>
            </a:endParaRPr>
          </a:p>
        </p:txBody>
      </p:sp>
      <p:sp>
        <p:nvSpPr>
          <p:cNvPr id="8" name="Title 1"/>
          <p:cNvSpPr>
            <a:spLocks noGrp="1"/>
          </p:cNvSpPr>
          <p:nvPr>
            <p:ph type="ctrTitle"/>
          </p:nvPr>
        </p:nvSpPr>
        <p:spPr>
          <a:xfrm>
            <a:off x="4266986" y="2240280"/>
            <a:ext cx="7223760" cy="860400"/>
          </a:xfrm>
        </p:spPr>
        <p:txBody>
          <a:bodyPr/>
          <a:lstStyle>
            <a:lvl1pPr>
              <a:defRPr>
                <a:solidFill>
                  <a:srgbClr val="333333"/>
                </a:solidFill>
                <a:latin typeface="Arial" panose="020B0604020202020204" pitchFamily="34" charset="0"/>
                <a:cs typeface="Arial" pitchFamily="34" charset="0"/>
                <a:sym typeface="Arial" panose="020B0604020202020204" pitchFamily="34" charset="0"/>
              </a:defRPr>
            </a:lvl1pPr>
          </a:lstStyle>
          <a:p>
            <a:r>
              <a:rPr lang="en-US" dirty="0"/>
              <a:t>Click to edit Master title style</a:t>
            </a:r>
            <a:endParaRPr lang="en-GB" dirty="0"/>
          </a:p>
        </p:txBody>
      </p:sp>
      <p:sp>
        <p:nvSpPr>
          <p:cNvPr id="10" name="Subtitle 2"/>
          <p:cNvSpPr>
            <a:spLocks noGrp="1"/>
          </p:cNvSpPr>
          <p:nvPr>
            <p:ph type="subTitle" idx="1"/>
          </p:nvPr>
        </p:nvSpPr>
        <p:spPr>
          <a:xfrm>
            <a:off x="4266986" y="3218688"/>
            <a:ext cx="7223760" cy="645742"/>
          </a:xfrm>
          <a:prstGeom prst="rect">
            <a:avLst/>
          </a:prstGeom>
        </p:spPr>
        <p:txBody>
          <a:bodyPr>
            <a:noAutofit/>
          </a:bodyPr>
          <a:lstStyle>
            <a:lvl1pPr marL="0" indent="0" algn="l">
              <a:buNone/>
              <a:defRPr sz="2000" b="0">
                <a:solidFill>
                  <a:srgbClr val="333333"/>
                </a:solidFill>
                <a:latin typeface="Arial" panose="020B0604020202020204" pitchFamily="34" charset="0"/>
                <a:cs typeface="Arial" pitchFamily="34" charset="0"/>
                <a:sym typeface="Arial" panose="020B0604020202020204"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38617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DCAAD74-C840-4D5C-95EB-AA2932371DF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90"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3DCAAD74-C840-4D5C-95EB-AA2932371D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11"/>
          </p:nvPr>
        </p:nvSpPr>
        <p:spPr>
          <a:xfrm>
            <a:off x="607802" y="1025526"/>
            <a:ext cx="10978515" cy="1643063"/>
          </a:xfrm>
          <a:prstGeom prst="rect">
            <a:avLst/>
          </a:prstGeom>
        </p:spPr>
        <p:txBody>
          <a:bodyPr/>
          <a:lstStyle>
            <a:lvl1pPr marL="0" indent="0" algn="l">
              <a:lnSpc>
                <a:spcPct val="85000"/>
              </a:lnSpc>
              <a:spcBef>
                <a:spcPts val="0"/>
              </a:spcBef>
              <a:buNone/>
              <a:defRPr sz="5000" b="1">
                <a:solidFill>
                  <a:schemeClr val="bg2"/>
                </a:solidFill>
                <a:latin typeface="Arial" panose="020B0604020202020204" pitchFamily="34" charset="0"/>
                <a:cs typeface="Arial" panose="020B0604020202020204" pitchFamily="34" charset="0"/>
                <a:sym typeface="Arial" panose="020B06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Rectangle 4"/>
          <p:cNvSpPr/>
          <p:nvPr userDrawn="1"/>
        </p:nvSpPr>
        <p:spPr>
          <a:xfrm>
            <a:off x="607802" y="6582046"/>
            <a:ext cx="602729"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r>
              <a:rPr lang="en-IN" sz="900" dirty="0">
                <a:solidFill>
                  <a:schemeClr val="accent3"/>
                </a:solidFill>
                <a:latin typeface="Arial" panose="020B0604020202020204" pitchFamily="34" charset="0"/>
                <a:cs typeface="Arial" panose="020B0604020202020204" pitchFamily="34" charset="0"/>
                <a:sym typeface="Arial" panose="020B0604020202020204" pitchFamily="34" charset="0"/>
              </a:rPr>
              <a:t>RHC Digital</a:t>
            </a:r>
          </a:p>
        </p:txBody>
      </p:sp>
      <p:sp>
        <p:nvSpPr>
          <p:cNvPr id="6" name="Parallelogram 5"/>
          <p:cNvSpPr/>
          <p:nvPr userDrawn="1"/>
        </p:nvSpPr>
        <p:spPr>
          <a:xfrm>
            <a:off x="1235931" y="6582046"/>
            <a:ext cx="138113" cy="138113"/>
          </a:xfrm>
          <a:prstGeom prst="parallelogram">
            <a:avLst>
              <a:gd name="adj" fmla="val 71841"/>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 name="Rectangle 7"/>
          <p:cNvSpPr/>
          <p:nvPr userDrawn="1"/>
        </p:nvSpPr>
        <p:spPr>
          <a:xfrm>
            <a:off x="1457414" y="6604000"/>
            <a:ext cx="141064"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fld id="{9D64EE09-A9E2-4B05-9C06-54ECF0F459E4}" type="slidenum">
              <a:rPr lang="en-IN" sz="900" smtClean="0">
                <a:solidFill>
                  <a:schemeClr val="accent3"/>
                </a:solidFill>
                <a:latin typeface="Arial" panose="020B0604020202020204" pitchFamily="34" charset="0"/>
                <a:cs typeface="Arial" panose="020B0604020202020204" pitchFamily="34" charset="0"/>
                <a:sym typeface="Arial" panose="020B0604020202020204" pitchFamily="34" charset="0"/>
              </a:rPr>
              <a:t>‹#›</a:t>
            </a:fld>
            <a:endParaRPr lang="en-IN" sz="900"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41877579"/>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DCAAD74-C840-4D5C-95EB-AA2932371DF7}"/>
              </a:ext>
            </a:extLst>
          </p:cNvPr>
          <p:cNvGraphicFramePr>
            <a:graphicFrameLocks noChangeAspect="1"/>
          </p:cNvGraphicFramePr>
          <p:nvPr userDrawn="1">
            <p:custDataLst>
              <p:tags r:id="rId2"/>
            </p:custDataLst>
            <p:extLst>
              <p:ext uri="{D42A27DB-BD31-4B8C-83A1-F6EECF244321}">
                <p14:modId xmlns:p14="http://schemas.microsoft.com/office/powerpoint/2010/main" val="55672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2"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3DCAAD74-C840-4D5C-95EB-AA2932371D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11"/>
          </p:nvPr>
        </p:nvSpPr>
        <p:spPr>
          <a:xfrm>
            <a:off x="607802" y="1025526"/>
            <a:ext cx="10978515" cy="1643063"/>
          </a:xfrm>
          <a:prstGeom prst="rect">
            <a:avLst/>
          </a:prstGeom>
        </p:spPr>
        <p:txBody>
          <a:bodyPr/>
          <a:lstStyle>
            <a:lvl1pPr marL="0" indent="0" algn="l">
              <a:lnSpc>
                <a:spcPct val="85000"/>
              </a:lnSpc>
              <a:spcBef>
                <a:spcPts val="0"/>
              </a:spcBef>
              <a:buNone/>
              <a:defRPr sz="5000" b="1">
                <a:solidFill>
                  <a:schemeClr val="bg2"/>
                </a:solidFill>
                <a:latin typeface="Arial" panose="020B0604020202020204" pitchFamily="34" charset="0"/>
                <a:cs typeface="Arial" panose="020B0604020202020204" pitchFamily="34" charset="0"/>
                <a:sym typeface="Arial" panose="020B06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Rectangle 4"/>
          <p:cNvSpPr/>
          <p:nvPr userDrawn="1"/>
        </p:nvSpPr>
        <p:spPr>
          <a:xfrm>
            <a:off x="607802" y="6582046"/>
            <a:ext cx="602729"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r>
              <a:rPr lang="en-IN" sz="900" dirty="0">
                <a:solidFill>
                  <a:schemeClr val="accent3"/>
                </a:solidFill>
                <a:latin typeface="Arial" panose="020B0604020202020204" pitchFamily="34" charset="0"/>
                <a:cs typeface="Arial" panose="020B0604020202020204" pitchFamily="34" charset="0"/>
                <a:sym typeface="Arial" panose="020B0604020202020204" pitchFamily="34" charset="0"/>
              </a:rPr>
              <a:t>RHC Digital</a:t>
            </a:r>
          </a:p>
        </p:txBody>
      </p:sp>
      <p:sp>
        <p:nvSpPr>
          <p:cNvPr id="6" name="Parallelogram 5"/>
          <p:cNvSpPr/>
          <p:nvPr userDrawn="1"/>
        </p:nvSpPr>
        <p:spPr>
          <a:xfrm>
            <a:off x="1235931" y="6582046"/>
            <a:ext cx="138113" cy="138113"/>
          </a:xfrm>
          <a:prstGeom prst="parallelogram">
            <a:avLst>
              <a:gd name="adj" fmla="val 71841"/>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 name="Rectangle 7"/>
          <p:cNvSpPr/>
          <p:nvPr userDrawn="1"/>
        </p:nvSpPr>
        <p:spPr>
          <a:xfrm>
            <a:off x="1457414" y="6604000"/>
            <a:ext cx="141064"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fld id="{9D64EE09-A9E2-4B05-9C06-54ECF0F459E4}" type="slidenum">
              <a:rPr lang="en-IN" sz="900" smtClean="0">
                <a:solidFill>
                  <a:schemeClr val="accent3"/>
                </a:solidFill>
                <a:latin typeface="Arial" panose="020B0604020202020204" pitchFamily="34" charset="0"/>
                <a:cs typeface="Arial" panose="020B0604020202020204" pitchFamily="34" charset="0"/>
                <a:sym typeface="Arial" panose="020B0604020202020204" pitchFamily="34" charset="0"/>
              </a:rPr>
              <a:t>‹#›</a:t>
            </a:fld>
            <a:endParaRPr lang="en-IN" sz="900"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89892471"/>
      </p:ext>
    </p:extLst>
  </p:cSld>
  <p:clrMapOvr>
    <a:masterClrMapping/>
  </p:clrMapOvr>
  <p:extLst>
    <p:ext uri="{DCECCB84-F9BA-43D5-87BE-67443E8EF086}">
      <p15:sldGuideLst xmlns:p15="http://schemas.microsoft.com/office/powerpoint/2012/main">
        <p15:guide id="1" orient="horz" pos="424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E1CD2DF-9173-47A7-85EB-CA8A8F78D5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14"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9E1CD2DF-9173-47A7-85EB-CA8A8F78D5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Line 11"/>
          <p:cNvSpPr>
            <a:spLocks noChangeShapeType="1"/>
          </p:cNvSpPr>
          <p:nvPr userDrawn="1"/>
        </p:nvSpPr>
        <p:spPr bwMode="auto">
          <a:xfrm>
            <a:off x="608013" y="6245225"/>
            <a:ext cx="10977562" cy="0"/>
          </a:xfrm>
          <a:prstGeom prst="line">
            <a:avLst/>
          </a:prstGeom>
          <a:noFill/>
          <a:ln w="3175">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IN">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35845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7701EB8-B154-45F6-9FB2-A6CDA53C59C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38"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07701EB8-B154-45F6-9FB2-A6CDA53C59C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D4B0DB2-B316-40FE-8CF7-44A364A56528}"/>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40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3" name="Picture 5" descr="C:\Users\manu.singh\Desktop\Full19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userDrawn="1"/>
        </p:nvGrpSpPr>
        <p:grpSpPr bwMode="auto">
          <a:xfrm>
            <a:off x="10806113" y="228600"/>
            <a:ext cx="782637" cy="231775"/>
            <a:chOff x="7828488" y="208339"/>
            <a:chExt cx="782113" cy="231788"/>
          </a:xfrm>
        </p:grpSpPr>
        <p:grpSp>
          <p:nvGrpSpPr>
            <p:cNvPr id="9" name="Group 13"/>
            <p:cNvGrpSpPr>
              <a:grpSpLocks/>
            </p:cNvGrpSpPr>
            <p:nvPr userDrawn="1"/>
          </p:nvGrpSpPr>
          <p:grpSpPr bwMode="auto">
            <a:xfrm>
              <a:off x="8378810" y="208339"/>
              <a:ext cx="231791" cy="231788"/>
              <a:chOff x="8450127" y="251605"/>
              <a:chExt cx="160474" cy="160472"/>
            </a:xfrm>
          </p:grpSpPr>
          <p:sp>
            <p:nvSpPr>
              <p:cNvPr id="14" name="Oval 13"/>
              <p:cNvSpPr/>
              <p:nvPr userDrawn="1"/>
            </p:nvSpPr>
            <p:spPr>
              <a:xfrm>
                <a:off x="8450245" y="251605"/>
                <a:ext cx="160356" cy="160472"/>
              </a:xfrm>
              <a:prstGeom prst="ellipse">
                <a:avLst/>
              </a:prstGeom>
              <a:noFill/>
              <a:ln w="63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Isosceles Triangle 14">
                <a:hlinkClick r:id="" action="ppaction://hlinkshowjump?jump=nextslide"/>
              </p:cNvPr>
              <p:cNvSpPr/>
              <p:nvPr userDrawn="1"/>
            </p:nvSpPr>
            <p:spPr>
              <a:xfrm rot="5400000">
                <a:off x="8496893" y="295047"/>
                <a:ext cx="85732" cy="73588"/>
              </a:xfrm>
              <a:prstGeom prst="triangle">
                <a:avLst/>
              </a:prstGeom>
              <a:solidFill>
                <a:schemeClr val="accent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0" name="Group 14"/>
            <p:cNvGrpSpPr>
              <a:grpSpLocks/>
            </p:cNvGrpSpPr>
            <p:nvPr userDrawn="1"/>
          </p:nvGrpSpPr>
          <p:grpSpPr bwMode="auto">
            <a:xfrm flipH="1">
              <a:off x="7828488" y="208339"/>
              <a:ext cx="231791" cy="231788"/>
              <a:chOff x="8450127" y="251605"/>
              <a:chExt cx="160474" cy="160472"/>
            </a:xfrm>
          </p:grpSpPr>
          <p:sp>
            <p:nvSpPr>
              <p:cNvPr id="12" name="Oval 11"/>
              <p:cNvSpPr/>
              <p:nvPr userDrawn="1"/>
            </p:nvSpPr>
            <p:spPr>
              <a:xfrm>
                <a:off x="8450245" y="251605"/>
                <a:ext cx="160356" cy="160472"/>
              </a:xfrm>
              <a:prstGeom prst="ellipse">
                <a:avLst/>
              </a:prstGeom>
              <a:noFill/>
              <a:ln w="63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 name="Isosceles Triangle 12">
                <a:hlinkClick r:id="" action="ppaction://hlinkshowjump?jump=previousslide"/>
              </p:cNvPr>
              <p:cNvSpPr/>
              <p:nvPr userDrawn="1"/>
            </p:nvSpPr>
            <p:spPr>
              <a:xfrm rot="5400000">
                <a:off x="8496893" y="295047"/>
                <a:ext cx="85732" cy="73588"/>
              </a:xfrm>
              <a:prstGeom prst="triangle">
                <a:avLst/>
              </a:prstGeom>
              <a:solidFill>
                <a:schemeClr val="accent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sym typeface="Arial" panose="020B0604020202020204" pitchFamily="34" charset="0"/>
                </a:endParaRPr>
              </a:p>
            </p:txBody>
          </p:sp>
        </p:grpSp>
        <p:sp>
          <p:nvSpPr>
            <p:cNvPr id="11" name="Freeform 13">
              <a:hlinkClick r:id="" action="ppaction://noaction"/>
            </p:cNvPr>
            <p:cNvSpPr>
              <a:spLocks noEditPoints="1"/>
            </p:cNvSpPr>
            <p:nvPr userDrawn="1"/>
          </p:nvSpPr>
          <p:spPr bwMode="auto">
            <a:xfrm>
              <a:off x="8106268" y="219828"/>
              <a:ext cx="226552" cy="208810"/>
            </a:xfrm>
            <a:custGeom>
              <a:avLst/>
              <a:gdLst>
                <a:gd name="T0" fmla="*/ 2147483646 w 332"/>
                <a:gd name="T1" fmla="*/ 2147483646 h 306"/>
                <a:gd name="T2" fmla="*/ 2147483646 w 332"/>
                <a:gd name="T3" fmla="*/ 953185578 h 306"/>
                <a:gd name="T4" fmla="*/ 2147483646 w 332"/>
                <a:gd name="T5" fmla="*/ 953185578 h 306"/>
                <a:gd name="T6" fmla="*/ 2147483646 w 332"/>
                <a:gd name="T7" fmla="*/ 2147483646 h 306"/>
                <a:gd name="T8" fmla="*/ 2147483646 w 332"/>
                <a:gd name="T9" fmla="*/ 0 h 306"/>
                <a:gd name="T10" fmla="*/ 0 w 332"/>
                <a:gd name="T11" fmla="*/ 2147483646 h 306"/>
                <a:gd name="T12" fmla="*/ 2147483646 w 332"/>
                <a:gd name="T13" fmla="*/ 2147483646 h 306"/>
                <a:gd name="T14" fmla="*/ 2147483646 w 332"/>
                <a:gd name="T15" fmla="*/ 2147483646 h 306"/>
                <a:gd name="T16" fmla="*/ 2147483646 w 332"/>
                <a:gd name="T17" fmla="*/ 2147483646 h 306"/>
                <a:gd name="T18" fmla="*/ 2147483646 w 332"/>
                <a:gd name="T19" fmla="*/ 2147483646 h 306"/>
                <a:gd name="T20" fmla="*/ 2147483646 w 332"/>
                <a:gd name="T21" fmla="*/ 2147483646 h 306"/>
                <a:gd name="T22" fmla="*/ 2147483646 w 332"/>
                <a:gd name="T23" fmla="*/ 2147483646 h 306"/>
                <a:gd name="T24" fmla="*/ 2147483646 w 332"/>
                <a:gd name="T25" fmla="*/ 2147483646 h 306"/>
                <a:gd name="T26" fmla="*/ 2147483646 w 332"/>
                <a:gd name="T27" fmla="*/ 2147483646 h 306"/>
                <a:gd name="T28" fmla="*/ 2147483646 w 332"/>
                <a:gd name="T29" fmla="*/ 2147483646 h 306"/>
                <a:gd name="T30" fmla="*/ 2147483646 w 332"/>
                <a:gd name="T31" fmla="*/ 2147483646 h 306"/>
                <a:gd name="T32" fmla="*/ 2147483646 w 332"/>
                <a:gd name="T33" fmla="*/ 2147483646 h 306"/>
                <a:gd name="T34" fmla="*/ 2147483646 w 332"/>
                <a:gd name="T35" fmla="*/ 2147483646 h 306"/>
                <a:gd name="T36" fmla="*/ 2147483646 w 332"/>
                <a:gd name="T37" fmla="*/ 2147483646 h 306"/>
                <a:gd name="T38" fmla="*/ 2147483646 w 332"/>
                <a:gd name="T39" fmla="*/ 2147483646 h 306"/>
                <a:gd name="T40" fmla="*/ 2147483646 w 332"/>
                <a:gd name="T41" fmla="*/ 2147483646 h 306"/>
                <a:gd name="T42" fmla="*/ 2147483646 w 332"/>
                <a:gd name="T43" fmla="*/ 2147483646 h 306"/>
                <a:gd name="T44" fmla="*/ 2147483646 w 332"/>
                <a:gd name="T45" fmla="*/ 2147483646 h 306"/>
                <a:gd name="T46" fmla="*/ 2147483646 w 332"/>
                <a:gd name="T47" fmla="*/ 2147483646 h 3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2" h="306">
                  <a:moveTo>
                    <a:pt x="273" y="81"/>
                  </a:moveTo>
                  <a:lnTo>
                    <a:pt x="273" y="3"/>
                  </a:lnTo>
                  <a:lnTo>
                    <a:pt x="230" y="3"/>
                  </a:lnTo>
                  <a:lnTo>
                    <a:pt x="230" y="48"/>
                  </a:lnTo>
                  <a:lnTo>
                    <a:pt x="166" y="0"/>
                  </a:lnTo>
                  <a:lnTo>
                    <a:pt x="0" y="126"/>
                  </a:lnTo>
                  <a:lnTo>
                    <a:pt x="26" y="161"/>
                  </a:lnTo>
                  <a:lnTo>
                    <a:pt x="42" y="148"/>
                  </a:lnTo>
                  <a:lnTo>
                    <a:pt x="42" y="306"/>
                  </a:lnTo>
                  <a:lnTo>
                    <a:pt x="289" y="306"/>
                  </a:lnTo>
                  <a:lnTo>
                    <a:pt x="289" y="148"/>
                  </a:lnTo>
                  <a:lnTo>
                    <a:pt x="305" y="161"/>
                  </a:lnTo>
                  <a:lnTo>
                    <a:pt x="332" y="126"/>
                  </a:lnTo>
                  <a:lnTo>
                    <a:pt x="273" y="81"/>
                  </a:lnTo>
                  <a:close/>
                  <a:moveTo>
                    <a:pt x="265" y="281"/>
                  </a:moveTo>
                  <a:lnTo>
                    <a:pt x="209" y="281"/>
                  </a:lnTo>
                  <a:lnTo>
                    <a:pt x="209" y="190"/>
                  </a:lnTo>
                  <a:lnTo>
                    <a:pt x="123" y="190"/>
                  </a:lnTo>
                  <a:lnTo>
                    <a:pt x="123" y="281"/>
                  </a:lnTo>
                  <a:lnTo>
                    <a:pt x="67" y="281"/>
                  </a:lnTo>
                  <a:lnTo>
                    <a:pt x="67" y="131"/>
                  </a:lnTo>
                  <a:lnTo>
                    <a:pt x="166" y="56"/>
                  </a:lnTo>
                  <a:lnTo>
                    <a:pt x="265" y="131"/>
                  </a:lnTo>
                  <a:lnTo>
                    <a:pt x="265" y="28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latin typeface="Arial" panose="020B0604020202020204" pitchFamily="34" charset="0"/>
                <a:cs typeface="Arial" panose="020B0604020202020204" pitchFamily="34" charset="0"/>
                <a:sym typeface="Arial" panose="020B0604020202020204" pitchFamily="34" charset="0"/>
              </a:endParaRPr>
            </a:p>
          </p:txBody>
        </p:sp>
      </p:grpSp>
      <p:sp>
        <p:nvSpPr>
          <p:cNvPr id="17" name="Title 1"/>
          <p:cNvSpPr>
            <a:spLocks noGrp="1"/>
          </p:cNvSpPr>
          <p:nvPr>
            <p:ph type="title"/>
          </p:nvPr>
        </p:nvSpPr>
        <p:spPr>
          <a:xfrm>
            <a:off x="6415314" y="1436588"/>
            <a:ext cx="5173437" cy="1046440"/>
          </a:xfrm>
        </p:spPr>
        <p:txBody>
          <a:bodyPr>
            <a:spAutoFit/>
          </a:bodyPr>
          <a:lstStyle>
            <a:lvl1pPr algn="r">
              <a:defRPr sz="400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endParaRPr lang="en-GB" dirty="0"/>
          </a:p>
        </p:txBody>
      </p:sp>
      <p:sp>
        <p:nvSpPr>
          <p:cNvPr id="18" name="Rectangle 17"/>
          <p:cNvSpPr/>
          <p:nvPr userDrawn="1"/>
        </p:nvSpPr>
        <p:spPr>
          <a:xfrm>
            <a:off x="622300" y="6604000"/>
            <a:ext cx="602729"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r>
              <a:rPr lang="en-IN" sz="900" dirty="0">
                <a:solidFill>
                  <a:schemeClr val="accent3"/>
                </a:solidFill>
                <a:latin typeface="Arial" panose="020B0604020202020204" pitchFamily="34" charset="0"/>
                <a:cs typeface="Arial" panose="020B0604020202020204" pitchFamily="34" charset="0"/>
                <a:sym typeface="Arial" panose="020B0604020202020204" pitchFamily="34" charset="0"/>
              </a:rPr>
              <a:t>RHC Digital</a:t>
            </a:r>
          </a:p>
        </p:txBody>
      </p:sp>
      <p:sp>
        <p:nvSpPr>
          <p:cNvPr id="19" name="Parallelogram 18"/>
          <p:cNvSpPr/>
          <p:nvPr userDrawn="1"/>
        </p:nvSpPr>
        <p:spPr>
          <a:xfrm>
            <a:off x="1250429" y="6604000"/>
            <a:ext cx="138113" cy="138113"/>
          </a:xfrm>
          <a:prstGeom prst="parallelogram">
            <a:avLst>
              <a:gd name="adj" fmla="val 71841"/>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2" name="Rectangle 21"/>
          <p:cNvSpPr/>
          <p:nvPr userDrawn="1"/>
        </p:nvSpPr>
        <p:spPr>
          <a:xfrm>
            <a:off x="1457414" y="6604000"/>
            <a:ext cx="141064"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fld id="{9D64EE09-A9E2-4B05-9C06-54ECF0F459E4}" type="slidenum">
              <a:rPr lang="en-IN" sz="900" smtClean="0">
                <a:solidFill>
                  <a:schemeClr val="accent3"/>
                </a:solidFill>
                <a:latin typeface="Arial" panose="020B0604020202020204" pitchFamily="34" charset="0"/>
                <a:cs typeface="Arial" panose="020B0604020202020204" pitchFamily="34" charset="0"/>
                <a:sym typeface="Arial" panose="020B0604020202020204" pitchFamily="34" charset="0"/>
              </a:rPr>
              <a:t>‹#›</a:t>
            </a:fld>
            <a:endParaRPr lang="en-IN" sz="900"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50743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ank">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9CF8A9-75DF-420E-8E2F-E1E96A76D5B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62"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719CF8A9-75DF-420E-8E2F-E1E96A76D5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AA75C0C-70E4-400C-830B-5D7C5B290C5D}"/>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22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Rectangle 3">
            <a:extLst>
              <a:ext uri="{FF2B5EF4-FFF2-40B4-BE49-F238E27FC236}">
                <a16:creationId xmlns:a16="http://schemas.microsoft.com/office/drawing/2014/main" id="{0248CD8B-0BB6-47FD-A59A-39F97FD94D64}"/>
              </a:ext>
            </a:extLst>
          </p:cNvPr>
          <p:cNvSpPr/>
          <p:nvPr userDrawn="1"/>
        </p:nvSpPr>
        <p:spPr>
          <a:xfrm>
            <a:off x="620735" y="138202"/>
            <a:ext cx="10969953" cy="750865"/>
          </a:xfrm>
          <a:prstGeom prst="rect">
            <a:avLst/>
          </a:prstGeom>
          <a:solidFill>
            <a:srgbClr val="55515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0" name="Text Placeholder 3"/>
          <p:cNvSpPr>
            <a:spLocks noGrp="1"/>
          </p:cNvSpPr>
          <p:nvPr>
            <p:ph idx="1"/>
          </p:nvPr>
        </p:nvSpPr>
        <p:spPr>
          <a:xfrm>
            <a:off x="609600" y="1181099"/>
            <a:ext cx="10979150" cy="5127273"/>
          </a:xfrm>
          <a:prstGeom prst="rect">
            <a:avLst/>
          </a:prstGeom>
        </p:spPr>
        <p:txBody>
          <a:bodyPr rtlCol="0">
            <a:noAutofit/>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Parallelogram 20"/>
          <p:cNvSpPr/>
          <p:nvPr userDrawn="1"/>
        </p:nvSpPr>
        <p:spPr>
          <a:xfrm>
            <a:off x="689989" y="6600497"/>
            <a:ext cx="87777" cy="81268"/>
          </a:xfrm>
          <a:prstGeom prst="parallelogram">
            <a:avLst>
              <a:gd name="adj" fmla="val 71841"/>
            </a:avLst>
          </a:prstGeom>
          <a:solidFill>
            <a:srgbClr val="E03738"/>
          </a:solidFill>
          <a:ln w="28575">
            <a:solidFill>
              <a:srgbClr val="E03738"/>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 name="Rectangle 26"/>
          <p:cNvSpPr/>
          <p:nvPr userDrawn="1"/>
        </p:nvSpPr>
        <p:spPr>
          <a:xfrm>
            <a:off x="0" y="966695"/>
            <a:ext cx="609919" cy="27432"/>
          </a:xfrm>
          <a:prstGeom prst="rect">
            <a:avLst/>
          </a:prstGeom>
          <a:solidFill>
            <a:srgbClr val="404040"/>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IN" sz="1400" dirty="0" err="1">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8" name="Rectangle 27"/>
          <p:cNvSpPr/>
          <p:nvPr userDrawn="1"/>
        </p:nvSpPr>
        <p:spPr>
          <a:xfrm>
            <a:off x="609919" y="966695"/>
            <a:ext cx="11588431" cy="27432"/>
          </a:xfrm>
          <a:prstGeom prst="rect">
            <a:avLst/>
          </a:prstGeom>
          <a:solidFill>
            <a:srgbClr val="404040"/>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IN" sz="1400" dirty="0" err="1">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3" name="Rectangle 22"/>
          <p:cNvSpPr/>
          <p:nvPr userDrawn="1"/>
        </p:nvSpPr>
        <p:spPr>
          <a:xfrm>
            <a:off x="896974" y="6564672"/>
            <a:ext cx="141064"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fld id="{9D64EE09-A9E2-4B05-9C06-54ECF0F459E4}" type="slidenum">
              <a:rPr lang="en-IN" sz="900" smtClean="0">
                <a:solidFill>
                  <a:schemeClr val="bg1"/>
                </a:solidFill>
                <a:latin typeface="Arial" panose="020B0604020202020204" pitchFamily="34" charset="0"/>
                <a:cs typeface="Arial" panose="020B0604020202020204" pitchFamily="34" charset="0"/>
                <a:sym typeface="Arial" panose="020B0604020202020204" pitchFamily="34" charset="0"/>
              </a:rPr>
              <a:t>‹#›</a:t>
            </a:fld>
            <a:endParaRPr lang="en-IN" sz="9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24" name="Up">
            <a:extLst>
              <a:ext uri="{FF2B5EF4-FFF2-40B4-BE49-F238E27FC236}">
                <a16:creationId xmlns:a16="http://schemas.microsoft.com/office/drawing/2014/main" id="{A682CA38-662D-4F45-B015-C4D6FD936EF0}"/>
              </a:ext>
            </a:extLst>
          </p:cNvPr>
          <p:cNvGrpSpPr>
            <a:grpSpLocks/>
          </p:cNvGrpSpPr>
          <p:nvPr userDrawn="1"/>
        </p:nvGrpSpPr>
        <p:grpSpPr bwMode="auto">
          <a:xfrm>
            <a:off x="39361" y="132438"/>
            <a:ext cx="530225" cy="765096"/>
            <a:chOff x="596900" y="1"/>
            <a:chExt cx="530352" cy="640524"/>
          </a:xfrm>
          <a:solidFill>
            <a:srgbClr val="57A99A"/>
          </a:solidFill>
        </p:grpSpPr>
        <p:sp>
          <p:nvSpPr>
            <p:cNvPr id="25" name="Rectangle 24">
              <a:extLst>
                <a:ext uri="{FF2B5EF4-FFF2-40B4-BE49-F238E27FC236}">
                  <a16:creationId xmlns:a16="http://schemas.microsoft.com/office/drawing/2014/main" id="{A58A5403-3443-4187-BA21-C516FB2769F3}"/>
                </a:ext>
              </a:extLst>
            </p:cNvPr>
            <p:cNvSpPr/>
            <p:nvPr/>
          </p:nvSpPr>
          <p:spPr>
            <a:xfrm>
              <a:off x="596900" y="1"/>
              <a:ext cx="530352" cy="640524"/>
            </a:xfrm>
            <a:prstGeom prst="flowChartInputOutpu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6" name="UP">
              <a:extLst>
                <a:ext uri="{FF2B5EF4-FFF2-40B4-BE49-F238E27FC236}">
                  <a16:creationId xmlns:a16="http://schemas.microsoft.com/office/drawing/2014/main" id="{47CC1BAA-16DF-45AD-B9DE-E6F051C4789B}"/>
                </a:ext>
              </a:extLst>
            </p:cNvPr>
            <p:cNvSpPr>
              <a:spLocks noChangeAspect="1" noEditPoints="1"/>
            </p:cNvSpPr>
            <p:nvPr/>
          </p:nvSpPr>
          <p:spPr bwMode="auto">
            <a:xfrm>
              <a:off x="704396" y="265230"/>
              <a:ext cx="315360" cy="311679"/>
            </a:xfrm>
            <a:prstGeom prst="flowChartInputOutput">
              <a:avLst/>
            </a:prstGeom>
            <a:grpFill/>
            <a:ln w="9525">
              <a:noFill/>
              <a:round/>
              <a:headEnd/>
              <a:tailEnd/>
            </a:ln>
          </p:spPr>
          <p:txBody>
            <a:bodyPr/>
            <a:lstStyle/>
            <a:p>
              <a:endParaRPr lang="en-IN">
                <a:latin typeface="Arial" panose="020B0604020202020204" pitchFamily="34" charset="0"/>
                <a:cs typeface="Arial" panose="020B0604020202020204" pitchFamily="34" charset="0"/>
                <a:sym typeface="Arial" panose="020B0604020202020204" pitchFamily="34" charset="0"/>
              </a:endParaRPr>
            </a:p>
          </p:txBody>
        </p:sp>
      </p:grpSp>
      <p:sp>
        <p:nvSpPr>
          <p:cNvPr id="29" name="Rectangle 24">
            <a:extLst>
              <a:ext uri="{FF2B5EF4-FFF2-40B4-BE49-F238E27FC236}">
                <a16:creationId xmlns:a16="http://schemas.microsoft.com/office/drawing/2014/main" id="{F8736D0A-5F8B-412A-B565-25A89F01E254}"/>
              </a:ext>
            </a:extLst>
          </p:cNvPr>
          <p:cNvSpPr/>
          <p:nvPr userDrawn="1"/>
        </p:nvSpPr>
        <p:spPr bwMode="auto">
          <a:xfrm>
            <a:off x="11621510" y="133726"/>
            <a:ext cx="530225" cy="765096"/>
          </a:xfrm>
          <a:prstGeom prst="flowChartInputOutput">
            <a:avLst/>
          </a:prstGeom>
          <a:solidFill>
            <a:srgbClr val="57A99A"/>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Title 1"/>
          <p:cNvSpPr>
            <a:spLocks noGrp="1"/>
          </p:cNvSpPr>
          <p:nvPr>
            <p:ph type="title"/>
          </p:nvPr>
        </p:nvSpPr>
        <p:spPr>
          <a:xfrm>
            <a:off x="828102" y="170778"/>
            <a:ext cx="10596762" cy="697222"/>
          </a:xfrm>
        </p:spPr>
        <p:txBody>
          <a:bodyPr/>
          <a:lstStyle>
            <a:lvl1pPr>
              <a:defRPr sz="2200">
                <a:solidFill>
                  <a:schemeClr val="bg2"/>
                </a:solidFill>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endParaRPr lang="en-GB" dirty="0"/>
          </a:p>
        </p:txBody>
      </p:sp>
      <p:sp>
        <p:nvSpPr>
          <p:cNvPr id="52" name="Flowchart: Process 51">
            <a:extLst>
              <a:ext uri="{FF2B5EF4-FFF2-40B4-BE49-F238E27FC236}">
                <a16:creationId xmlns:a16="http://schemas.microsoft.com/office/drawing/2014/main" id="{F8C2F2D8-B37B-450E-BDA4-3D4113D6A312}"/>
              </a:ext>
            </a:extLst>
          </p:cNvPr>
          <p:cNvSpPr/>
          <p:nvPr userDrawn="1"/>
        </p:nvSpPr>
        <p:spPr>
          <a:xfrm>
            <a:off x="620735" y="812902"/>
            <a:ext cx="914400" cy="45719"/>
          </a:xfrm>
          <a:prstGeom prst="flowChartProcess">
            <a:avLst/>
          </a:prstGeom>
          <a:solidFill>
            <a:srgbClr val="76DBD1"/>
          </a:solidFill>
          <a:ln w="6350">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53" name="Flowchart: Process 52">
            <a:extLst>
              <a:ext uri="{FF2B5EF4-FFF2-40B4-BE49-F238E27FC236}">
                <a16:creationId xmlns:a16="http://schemas.microsoft.com/office/drawing/2014/main" id="{8DDFEC57-795F-4081-AAAA-3CD61426E181}"/>
              </a:ext>
            </a:extLst>
          </p:cNvPr>
          <p:cNvSpPr/>
          <p:nvPr userDrawn="1"/>
        </p:nvSpPr>
        <p:spPr>
          <a:xfrm>
            <a:off x="10671175" y="811239"/>
            <a:ext cx="914400" cy="45719"/>
          </a:xfrm>
          <a:prstGeom prst="flowChartProcess">
            <a:avLst/>
          </a:prstGeom>
          <a:solidFill>
            <a:srgbClr val="76DBD1"/>
          </a:solidFill>
          <a:ln w="6350">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54" name="Rectangle 53">
            <a:extLst>
              <a:ext uri="{FF2B5EF4-FFF2-40B4-BE49-F238E27FC236}">
                <a16:creationId xmlns:a16="http://schemas.microsoft.com/office/drawing/2014/main" id="{8564BB26-6D07-4416-9654-E12CB03765AB}"/>
              </a:ext>
            </a:extLst>
          </p:cNvPr>
          <p:cNvSpPr/>
          <p:nvPr userDrawn="1"/>
        </p:nvSpPr>
        <p:spPr>
          <a:xfrm>
            <a:off x="5097780" y="6615154"/>
            <a:ext cx="1731243" cy="1046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lvl="0" eaLnBrk="1" fontAlgn="auto" hangingPunct="1">
              <a:lnSpc>
                <a:spcPct val="85000"/>
              </a:lnSpc>
              <a:spcBef>
                <a:spcPts val="0"/>
              </a:spcBef>
              <a:spcAft>
                <a:spcPts val="600"/>
              </a:spcAft>
              <a:buClr>
                <a:srgbClr val="FFD200"/>
              </a:buClr>
              <a:buSzPct val="70000"/>
              <a:defRPr/>
            </a:pPr>
            <a:r>
              <a:rPr lang="en-US" sz="800" dirty="0">
                <a:solidFill>
                  <a:schemeClr val="bg1"/>
                </a:solidFill>
                <a:latin typeface="Arial" panose="020B0604020202020204" pitchFamily="34" charset="0"/>
                <a:cs typeface="Arial" panose="020B0604020202020204" pitchFamily="34" charset="0"/>
                <a:sym typeface="Arial" panose="020B0604020202020204" pitchFamily="34" charset="0"/>
              </a:rPr>
              <a:t>The fight against COVID-19 in Nigeria</a:t>
            </a:r>
          </a:p>
        </p:txBody>
      </p:sp>
      <p:sp>
        <p:nvSpPr>
          <p:cNvPr id="5" name="Rectangle 4">
            <a:extLst>
              <a:ext uri="{FF2B5EF4-FFF2-40B4-BE49-F238E27FC236}">
                <a16:creationId xmlns:a16="http://schemas.microsoft.com/office/drawing/2014/main" id="{E9A21413-C77C-4FA0-B7FE-E14CECE881B1}"/>
              </a:ext>
            </a:extLst>
          </p:cNvPr>
          <p:cNvSpPr/>
          <p:nvPr userDrawn="1"/>
        </p:nvSpPr>
        <p:spPr>
          <a:xfrm>
            <a:off x="3176" y="6449625"/>
            <a:ext cx="12195174" cy="45719"/>
          </a:xfrm>
          <a:prstGeom prst="rect">
            <a:avLst/>
          </a:prstGeom>
          <a:solidFill>
            <a:srgbClr val="404040"/>
          </a:solidFill>
          <a:ln w="6350">
            <a:solidFill>
              <a:srgbClr val="55515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44" name="Parallelogram 43">
            <a:extLst>
              <a:ext uri="{FF2B5EF4-FFF2-40B4-BE49-F238E27FC236}">
                <a16:creationId xmlns:a16="http://schemas.microsoft.com/office/drawing/2014/main" id="{81466D25-6606-4909-AC19-09574EA22D72}"/>
              </a:ext>
            </a:extLst>
          </p:cNvPr>
          <p:cNvSpPr/>
          <p:nvPr userDrawn="1"/>
        </p:nvSpPr>
        <p:spPr>
          <a:xfrm>
            <a:off x="1180608" y="6600497"/>
            <a:ext cx="87777" cy="81268"/>
          </a:xfrm>
          <a:prstGeom prst="parallelogram">
            <a:avLst>
              <a:gd name="adj" fmla="val 71841"/>
            </a:avLst>
          </a:prstGeom>
          <a:solidFill>
            <a:srgbClr val="E03738"/>
          </a:solidFill>
          <a:ln w="28575">
            <a:solidFill>
              <a:srgbClr val="E03738"/>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3682979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vider ">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168DEB0-6014-4CF4-AD68-34EF0DF4C2E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86" name="think-cell Slide" r:id="rId4" imgW="395" imgH="394" progId="TCLayout.ActiveDocument.1">
                  <p:embed/>
                </p:oleObj>
              </mc:Choice>
              <mc:Fallback>
                <p:oleObj name="think-cell Slide" r:id="rId4" imgW="395" imgH="394" progId="TCLayout.ActiveDocument.1">
                  <p:embed/>
                  <p:pic>
                    <p:nvPicPr>
                      <p:cNvPr id="10" name="Object 9" hidden="1">
                        <a:extLst>
                          <a:ext uri="{FF2B5EF4-FFF2-40B4-BE49-F238E27FC236}">
                            <a16:creationId xmlns:a16="http://schemas.microsoft.com/office/drawing/2014/main" id="{2168DEB0-6014-4CF4-AD68-34EF0DF4C2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5"/>
          <p:cNvSpPr>
            <a:spLocks noGrp="1"/>
          </p:cNvSpPr>
          <p:nvPr>
            <p:ph type="ftr" sz="quarter" idx="11"/>
          </p:nvPr>
        </p:nvSpPr>
        <p:spPr bwMode="gray">
          <a:xfrm>
            <a:off x="2357188" y="6421239"/>
            <a:ext cx="3507882" cy="201168"/>
          </a:xfrm>
          <a:prstGeom prst="rect">
            <a:avLst/>
          </a:prstGeom>
        </p:spPr>
        <p:txBody>
          <a:bodyPr vert="horz" lIns="0" tIns="0" rIns="0" bIns="0" rtlCol="0" anchor="ctr" anchorCtr="0">
            <a:noAutofit/>
          </a:bodyPr>
          <a:lstStyle>
            <a:lvl1pPr>
              <a:defRPr lang="en-IN" sz="1100" smtClean="0">
                <a:solidFill>
                  <a:schemeClr val="tx2"/>
                </a:solidFill>
                <a:latin typeface="Arial" panose="020B0604020202020204" pitchFamily="34" charset="0"/>
                <a:cs typeface="Arial" panose="020B0604020202020204" pitchFamily="34" charset="0"/>
                <a:sym typeface="Arial" panose="020B0604020202020204" pitchFamily="34" charset="0"/>
              </a:defRPr>
            </a:lvl1pPr>
          </a:lstStyle>
          <a:p>
            <a:endParaRPr lang="en-US" dirty="0">
              <a:solidFill>
                <a:srgbClr val="FFFFFF"/>
              </a:solidFill>
            </a:endParaRPr>
          </a:p>
        </p:txBody>
      </p:sp>
      <p:sp>
        <p:nvSpPr>
          <p:cNvPr id="40" name="TextBox 39">
            <a:extLst>
              <a:ext uri="{FF2B5EF4-FFF2-40B4-BE49-F238E27FC236}">
                <a16:creationId xmlns:a16="http://schemas.microsoft.com/office/drawing/2014/main" id="{E39FD573-8013-4AC4-9A44-F0A00F3AB8B8}"/>
              </a:ext>
            </a:extLst>
          </p:cNvPr>
          <p:cNvSpPr txBox="1"/>
          <p:nvPr userDrawn="1"/>
        </p:nvSpPr>
        <p:spPr>
          <a:xfrm>
            <a:off x="209527" y="6160742"/>
            <a:ext cx="5793684" cy="461665"/>
          </a:xfrm>
          <a:prstGeom prst="rect">
            <a:avLst/>
          </a:prstGeom>
          <a:noFill/>
        </p:spPr>
        <p:txBody>
          <a:bodyPr wrap="square" rtlCol="0">
            <a:spAutoFit/>
          </a:bodyPr>
          <a:lstStyle/>
          <a:p>
            <a:r>
              <a:rPr lang="en-US" sz="1200" dirty="0">
                <a:solidFill>
                  <a:schemeClr val="tx2"/>
                </a:solidFill>
                <a:latin typeface="Arial" panose="020B0604020202020204" pitchFamily="34" charset="0"/>
                <a:cs typeface="Arial" panose="020B0604020202020204" pitchFamily="34" charset="0"/>
                <a:sym typeface="Arial" panose="020B0604020202020204" pitchFamily="34" charset="0"/>
              </a:rPr>
              <a:t>The better the question. The better the answer. </a:t>
            </a:r>
          </a:p>
          <a:p>
            <a:r>
              <a:rPr lang="en-US" sz="1200" dirty="0">
                <a:solidFill>
                  <a:schemeClr val="tx2"/>
                </a:solidFill>
                <a:latin typeface="Arial" panose="020B0604020202020204" pitchFamily="34" charset="0"/>
                <a:cs typeface="Arial" panose="020B0604020202020204" pitchFamily="34" charset="0"/>
                <a:sym typeface="Arial" panose="020B0604020202020204" pitchFamily="34" charset="0"/>
              </a:rPr>
              <a:t>The  better the world works. </a:t>
            </a:r>
            <a:endParaRPr lang="en-IN" sz="1200" dirty="0">
              <a:solidFill>
                <a:schemeClr val="tx2"/>
              </a:solidFill>
              <a:latin typeface="Arial" panose="020B0604020202020204" pitchFamily="34" charset="0"/>
              <a:cs typeface="Arial" panose="020B060402020202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15745967-C4D2-4F0A-9DF5-24CAA18F6D19}"/>
              </a:ext>
            </a:extLst>
          </p:cNvPr>
          <p:cNvSpPr/>
          <p:nvPr userDrawn="1"/>
        </p:nvSpPr>
        <p:spPr>
          <a:xfrm>
            <a:off x="0" y="-10510"/>
            <a:ext cx="6195141" cy="6868510"/>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latin typeface="Arial" panose="020B0604020202020204" pitchFamily="34" charset="0"/>
              <a:cs typeface="Arial" panose="020B0604020202020204" pitchFamily="34" charset="0"/>
              <a:sym typeface="Arial" panose="020B0604020202020204" pitchFamily="34" charset="0"/>
            </a:endParaRPr>
          </a:p>
        </p:txBody>
      </p:sp>
      <p:pic>
        <p:nvPicPr>
          <p:cNvPr id="12" name="Picture 11">
            <a:extLst>
              <a:ext uri="{FF2B5EF4-FFF2-40B4-BE49-F238E27FC236}">
                <a16:creationId xmlns:a16="http://schemas.microsoft.com/office/drawing/2014/main" id="{5780D60F-95C9-4F87-854C-DEE4AC03AC3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27171" y="6185468"/>
            <a:ext cx="525990" cy="499237"/>
          </a:xfrm>
          <a:prstGeom prst="rect">
            <a:avLst/>
          </a:prstGeom>
          <a:noFill/>
        </p:spPr>
      </p:pic>
      <p:pic>
        <p:nvPicPr>
          <p:cNvPr id="13" name="Picture 12">
            <a:extLst>
              <a:ext uri="{FF2B5EF4-FFF2-40B4-BE49-F238E27FC236}">
                <a16:creationId xmlns:a16="http://schemas.microsoft.com/office/drawing/2014/main" id="{1314ADD2-0322-44E5-B7BD-74E23F74BD3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7171" y="6214347"/>
            <a:ext cx="759691" cy="577816"/>
          </a:xfrm>
          <a:prstGeom prst="rect">
            <a:avLst/>
          </a:prstGeom>
        </p:spPr>
      </p:pic>
      <p:pic>
        <p:nvPicPr>
          <p:cNvPr id="14" name="Picture 13">
            <a:extLst>
              <a:ext uri="{FF2B5EF4-FFF2-40B4-BE49-F238E27FC236}">
                <a16:creationId xmlns:a16="http://schemas.microsoft.com/office/drawing/2014/main" id="{CC03F4AF-2098-4FE2-9941-47E42FECA06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75812" y="6163475"/>
            <a:ext cx="529452" cy="620478"/>
          </a:xfrm>
          <a:prstGeom prst="rect">
            <a:avLst/>
          </a:prstGeom>
        </p:spPr>
      </p:pic>
      <p:sp>
        <p:nvSpPr>
          <p:cNvPr id="15" name="Oval 14">
            <a:extLst>
              <a:ext uri="{FF2B5EF4-FFF2-40B4-BE49-F238E27FC236}">
                <a16:creationId xmlns:a16="http://schemas.microsoft.com/office/drawing/2014/main" id="{273F40D2-5E5D-4341-BC8B-4B25CEFF4CF0}"/>
              </a:ext>
            </a:extLst>
          </p:cNvPr>
          <p:cNvSpPr/>
          <p:nvPr userDrawn="1"/>
        </p:nvSpPr>
        <p:spPr>
          <a:xfrm>
            <a:off x="1341277" y="6205880"/>
            <a:ext cx="441478" cy="441478"/>
          </a:xfrm>
          <a:prstGeom prst="ellipse">
            <a:avLst/>
          </a:prstGeom>
          <a:solidFill>
            <a:srgbClr val="BC002D"/>
          </a:solidFill>
          <a:ln w="25400" cap="flat" cmpd="sng" algn="ctr">
            <a:noFill/>
            <a:prstDash val="solid"/>
          </a:ln>
          <a:effectLst/>
        </p:spPr>
        <p:txBody>
          <a:bodyPr rtlCol="0" anchor="ctr"/>
          <a:lstStyle/>
          <a:p>
            <a:pPr marL="0" marR="0" lvl="0" indent="0" algn="ctr" defTabSz="1042744" eaLnBrk="1" fontAlgn="auto" latinLnBrk="0" hangingPunct="1">
              <a:lnSpc>
                <a:spcPct val="100000"/>
              </a:lnSpc>
              <a:spcBef>
                <a:spcPts val="0"/>
              </a:spcBef>
              <a:spcAft>
                <a:spcPts val="0"/>
              </a:spcAft>
              <a:buClrTx/>
              <a:buSzTx/>
              <a:buFontTx/>
              <a:buNone/>
              <a:tabLst/>
              <a:defRPr/>
            </a:pPr>
            <a:endParaRPr kumimoji="0" lang="en-US" sz="2053"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1" name="Picture 10">
            <a:extLst>
              <a:ext uri="{FF2B5EF4-FFF2-40B4-BE49-F238E27FC236}">
                <a16:creationId xmlns:a16="http://schemas.microsoft.com/office/drawing/2014/main" id="{69754FAF-4E71-4752-B5DA-F2BC3CCCE761}"/>
              </a:ext>
            </a:extLst>
          </p:cNvPr>
          <p:cNvPicPr>
            <a:picLocks noChangeAspect="1"/>
          </p:cNvPicPr>
          <p:nvPr userDrawn="1"/>
        </p:nvPicPr>
        <p:blipFill rotWithShape="1">
          <a:blip r:embed="rId9"/>
          <a:srcRect b="16235"/>
          <a:stretch/>
        </p:blipFill>
        <p:spPr>
          <a:xfrm>
            <a:off x="6099175" y="-10510"/>
            <a:ext cx="6099176" cy="6868510"/>
          </a:xfrm>
          <a:prstGeom prst="rect">
            <a:avLst/>
          </a:prstGeom>
        </p:spPr>
      </p:pic>
    </p:spTree>
    <p:extLst>
      <p:ext uri="{BB962C8B-B14F-4D97-AF65-F5344CB8AC3E}">
        <p14:creationId xmlns:p14="http://schemas.microsoft.com/office/powerpoint/2010/main" val="1974120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_Blank">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9CF8A9-75DF-420E-8E2F-E1E96A76D5BF}"/>
              </a:ext>
            </a:extLst>
          </p:cNvPr>
          <p:cNvGraphicFramePr>
            <a:graphicFrameLocks noChangeAspect="1"/>
          </p:cNvGraphicFramePr>
          <p:nvPr userDrawn="1">
            <p:custDataLst>
              <p:tags r:id="rId2"/>
            </p:custDataLst>
            <p:extLst>
              <p:ext uri="{D42A27DB-BD31-4B8C-83A1-F6EECF244321}">
                <p14:modId xmlns:p14="http://schemas.microsoft.com/office/powerpoint/2010/main" val="2825553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0"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719CF8A9-75DF-420E-8E2F-E1E96A76D5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AA75C0C-70E4-400C-830B-5D7C5B290C5D}"/>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24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4" name="Picture 3">
            <a:extLst>
              <a:ext uri="{FF2B5EF4-FFF2-40B4-BE49-F238E27FC236}">
                <a16:creationId xmlns:a16="http://schemas.microsoft.com/office/drawing/2014/main" id="{A7990F69-3DA5-43DD-92F6-B8A4E3D9FAB0}"/>
              </a:ext>
            </a:extLst>
          </p:cNvPr>
          <p:cNvPicPr>
            <a:picLocks noChangeAspect="1"/>
          </p:cNvPicPr>
          <p:nvPr userDrawn="1"/>
        </p:nvPicPr>
        <p:blipFill>
          <a:blip r:embed="rId7"/>
          <a:stretch>
            <a:fillRect/>
          </a:stretch>
        </p:blipFill>
        <p:spPr>
          <a:xfrm>
            <a:off x="-6100" y="-26362"/>
            <a:ext cx="12238198" cy="2801646"/>
          </a:xfrm>
          <a:prstGeom prst="rect">
            <a:avLst/>
          </a:prstGeom>
        </p:spPr>
      </p:pic>
      <p:sp>
        <p:nvSpPr>
          <p:cNvPr id="5" name="Rectangle 4">
            <a:extLst>
              <a:ext uri="{FF2B5EF4-FFF2-40B4-BE49-F238E27FC236}">
                <a16:creationId xmlns:a16="http://schemas.microsoft.com/office/drawing/2014/main" id="{0E823EC9-B986-4AB5-9B5D-43C3533FAA7F}"/>
              </a:ext>
            </a:extLst>
          </p:cNvPr>
          <p:cNvSpPr/>
          <p:nvPr userDrawn="1"/>
        </p:nvSpPr>
        <p:spPr>
          <a:xfrm>
            <a:off x="-6100" y="-26362"/>
            <a:ext cx="12238198" cy="2801646"/>
          </a:xfrm>
          <a:prstGeom prst="rect">
            <a:avLst/>
          </a:prstGeom>
          <a:solidFill>
            <a:schemeClr val="bg1">
              <a:lumMod val="75000"/>
              <a:lumOff val="25000"/>
              <a:alpha val="81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b="1" dirty="0" err="1">
              <a:solidFill>
                <a:schemeClr val="bg1"/>
              </a:solidFill>
            </a:endParaRPr>
          </a:p>
        </p:txBody>
      </p:sp>
      <p:sp>
        <p:nvSpPr>
          <p:cNvPr id="10" name="Rectangle 9">
            <a:extLst>
              <a:ext uri="{FF2B5EF4-FFF2-40B4-BE49-F238E27FC236}">
                <a16:creationId xmlns:a16="http://schemas.microsoft.com/office/drawing/2014/main" id="{781F4D4E-91D4-44D5-9AF1-ADF1A6525385}"/>
              </a:ext>
            </a:extLst>
          </p:cNvPr>
          <p:cNvSpPr/>
          <p:nvPr userDrawn="1"/>
        </p:nvSpPr>
        <p:spPr>
          <a:xfrm>
            <a:off x="-6100" y="1079709"/>
            <a:ext cx="12238198" cy="5731794"/>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31" name="Title Placeholder 1">
            <a:extLst>
              <a:ext uri="{FF2B5EF4-FFF2-40B4-BE49-F238E27FC236}">
                <a16:creationId xmlns:a16="http://schemas.microsoft.com/office/drawing/2014/main" id="{D0E6BC7F-7B09-4D97-AB16-642369AE4FE1}"/>
              </a:ext>
            </a:extLst>
          </p:cNvPr>
          <p:cNvSpPr>
            <a:spLocks noGrp="1"/>
          </p:cNvSpPr>
          <p:nvPr>
            <p:ph type="title"/>
          </p:nvPr>
        </p:nvSpPr>
        <p:spPr bwMode="auto">
          <a:xfrm>
            <a:off x="641437" y="137445"/>
            <a:ext cx="10817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sz="2400" b="0">
                <a:solidFill>
                  <a:schemeClr val="bg2"/>
                </a:solidFill>
              </a:defRPr>
            </a:lvl1pPr>
          </a:lstStyle>
          <a:p>
            <a:pPr lvl="0"/>
            <a:r>
              <a:rPr lang="en-US" altLang="es-AR" dirty="0"/>
              <a:t>Click to edit Master title style</a:t>
            </a:r>
            <a:endParaRPr lang="en-GB" altLang="es-AR" dirty="0"/>
          </a:p>
        </p:txBody>
      </p:sp>
    </p:spTree>
    <p:extLst>
      <p:ext uri="{BB962C8B-B14F-4D97-AF65-F5344CB8AC3E}">
        <p14:creationId xmlns:p14="http://schemas.microsoft.com/office/powerpoint/2010/main" val="170223772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8" name="Title 1"/>
          <p:cNvSpPr>
            <a:spLocks noGrp="1"/>
          </p:cNvSpPr>
          <p:nvPr>
            <p:ph type="title"/>
          </p:nvPr>
        </p:nvSpPr>
        <p:spPr>
          <a:xfrm>
            <a:off x="475233" y="612280"/>
            <a:ext cx="6294695" cy="1339405"/>
          </a:xfrm>
          <a:prstGeom prst="rect">
            <a:avLst/>
          </a:prstGeom>
        </p:spPr>
        <p:txBody>
          <a:bodyPr/>
          <a:lstStyle>
            <a:lvl1pPr algn="l">
              <a:lnSpc>
                <a:spcPct val="85000"/>
              </a:lnSpc>
              <a:defRPr sz="2045">
                <a:solidFill>
                  <a:schemeClr val="tx1">
                    <a:lumMod val="50000"/>
                    <a:lumOff val="50000"/>
                  </a:schemeClr>
                </a:solidFill>
                <a:latin typeface="EYInterstate bold" panose="02000803030000020004" pitchFamily="2" charset="0"/>
              </a:defRPr>
            </a:lvl1pPr>
          </a:lstStyle>
          <a:p>
            <a:r>
              <a:rPr lang="en-US" dirty="0"/>
              <a:t>Click to edit Master title style</a:t>
            </a:r>
          </a:p>
        </p:txBody>
      </p:sp>
      <p:sp>
        <p:nvSpPr>
          <p:cNvPr id="29" name="Content Placeholder 2"/>
          <p:cNvSpPr>
            <a:spLocks noGrp="1"/>
          </p:cNvSpPr>
          <p:nvPr>
            <p:ph sz="quarter" idx="10"/>
          </p:nvPr>
        </p:nvSpPr>
        <p:spPr>
          <a:xfrm>
            <a:off x="466693" y="2512688"/>
            <a:ext cx="2332323" cy="3290455"/>
          </a:xfrm>
          <a:prstGeom prst="rect">
            <a:avLst/>
          </a:prstGeom>
        </p:spPr>
        <p:txBody>
          <a:bodyPr/>
          <a:lstStyle>
            <a:lvl1pPr>
              <a:lnSpc>
                <a:spcPct val="85000"/>
              </a:lnSpc>
              <a:defRPr sz="2045">
                <a:solidFill>
                  <a:srgbClr val="929497"/>
                </a:solidFill>
                <a:latin typeface="EYInterstate Light" panose="02000506000000020004" pitchFamily="2" charset="0"/>
              </a:defRPr>
            </a:lvl1pPr>
            <a:lvl2pPr>
              <a:lnSpc>
                <a:spcPct val="85000"/>
              </a:lnSpc>
              <a:defRPr sz="2045">
                <a:solidFill>
                  <a:srgbClr val="929497"/>
                </a:solidFill>
                <a:latin typeface="EYInterstate Light" panose="02000506000000020004" pitchFamily="2" charset="0"/>
              </a:defRPr>
            </a:lvl2pPr>
            <a:lvl3pPr>
              <a:lnSpc>
                <a:spcPct val="85000"/>
              </a:lnSpc>
              <a:defRPr sz="2045">
                <a:solidFill>
                  <a:srgbClr val="929497"/>
                </a:solidFill>
                <a:latin typeface="EYInterstate Light" panose="02000506000000020004" pitchFamily="2" charset="0"/>
              </a:defRPr>
            </a:lvl3pPr>
            <a:lvl4pPr>
              <a:lnSpc>
                <a:spcPct val="85000"/>
              </a:lnSpc>
              <a:defRPr sz="2045">
                <a:solidFill>
                  <a:srgbClr val="929497"/>
                </a:solidFill>
                <a:latin typeface="EYInterstate Light" panose="02000506000000020004" pitchFamily="2" charset="0"/>
              </a:defRPr>
            </a:lvl4pPr>
            <a:lvl5pPr>
              <a:lnSpc>
                <a:spcPct val="85000"/>
              </a:lnSpc>
              <a:defRPr sz="2045">
                <a:solidFill>
                  <a:srgbClr val="929497"/>
                </a:solidFill>
                <a:latin typeface="EYInterstate Light" panose="02000506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7172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10CAAC0-2288-45A6-901D-F3DF3473C9A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58" name="think-cell Slide" r:id="rId5" imgW="395" imgH="394" progId="TCLayout.ActiveDocument.1">
                  <p:embed/>
                </p:oleObj>
              </mc:Choice>
              <mc:Fallback>
                <p:oleObj name="think-cell Slide" r:id="rId5" imgW="395" imgH="394" progId="TCLayout.ActiveDocument.1">
                  <p:embed/>
                  <p:pic>
                    <p:nvPicPr>
                      <p:cNvPr id="9" name="Object 8" hidden="1">
                        <a:extLst>
                          <a:ext uri="{FF2B5EF4-FFF2-40B4-BE49-F238E27FC236}">
                            <a16:creationId xmlns:a16="http://schemas.microsoft.com/office/drawing/2014/main" id="{D10CAAC0-2288-45A6-901D-F3DF3473C9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7BDC6C-6609-4FE0-A334-29B9D32E697B}"/>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30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Rectangle 1"/>
          <p:cNvSpPr>
            <a:spLocks noChangeAspect="1"/>
          </p:cNvSpPr>
          <p:nvPr userDrawn="1"/>
        </p:nvSpPr>
        <p:spPr>
          <a:xfrm>
            <a:off x="3970338" y="615950"/>
            <a:ext cx="7734300" cy="3575050"/>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2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5" name="Picture 8"/>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490200" y="4941888"/>
            <a:ext cx="1216025"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p:cNvSpPr>
            <a:spLocks noChangeAspect="1" noChangeArrowheads="1" noTextEdit="1"/>
          </p:cNvSpPr>
          <p:nvPr userDrawn="1"/>
        </p:nvSpPr>
        <p:spPr bwMode="auto">
          <a:xfrm>
            <a:off x="5591175" y="4865688"/>
            <a:ext cx="12160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atin typeface="Arial" panose="020B0604020202020204" pitchFamily="34" charset="0"/>
              <a:cs typeface="Arial" panose="020B0604020202020204" pitchFamily="34" charset="0"/>
              <a:sym typeface="Arial" panose="020B0604020202020204" pitchFamily="34" charset="0"/>
            </a:endParaRPr>
          </a:p>
        </p:txBody>
      </p:sp>
      <p:sp>
        <p:nvSpPr>
          <p:cNvPr id="8" name="Title 1"/>
          <p:cNvSpPr>
            <a:spLocks noGrp="1"/>
          </p:cNvSpPr>
          <p:nvPr>
            <p:ph type="ctrTitle"/>
          </p:nvPr>
        </p:nvSpPr>
        <p:spPr>
          <a:xfrm>
            <a:off x="4266986" y="2240280"/>
            <a:ext cx="7223760" cy="860400"/>
          </a:xfrm>
        </p:spPr>
        <p:txBody>
          <a:bodyPr/>
          <a:lstStyle>
            <a:lvl1pPr>
              <a:defRPr>
                <a:solidFill>
                  <a:srgbClr val="333333"/>
                </a:solidFill>
                <a:latin typeface="Arial" panose="020B0604020202020204" pitchFamily="34" charset="0"/>
                <a:cs typeface="Arial" pitchFamily="34" charset="0"/>
                <a:sym typeface="Arial" panose="020B0604020202020204" pitchFamily="34" charset="0"/>
              </a:defRPr>
            </a:lvl1pPr>
          </a:lstStyle>
          <a:p>
            <a:r>
              <a:rPr lang="en-US" dirty="0"/>
              <a:t>Click to edit Master title style</a:t>
            </a:r>
            <a:endParaRPr lang="en-GB" dirty="0"/>
          </a:p>
        </p:txBody>
      </p:sp>
      <p:sp>
        <p:nvSpPr>
          <p:cNvPr id="10" name="Subtitle 2"/>
          <p:cNvSpPr>
            <a:spLocks noGrp="1"/>
          </p:cNvSpPr>
          <p:nvPr>
            <p:ph type="subTitle" idx="1"/>
          </p:nvPr>
        </p:nvSpPr>
        <p:spPr>
          <a:xfrm>
            <a:off x="4266986" y="3218688"/>
            <a:ext cx="7223760" cy="645742"/>
          </a:xfrm>
          <a:prstGeom prst="rect">
            <a:avLst/>
          </a:prstGeom>
        </p:spPr>
        <p:txBody>
          <a:bodyPr>
            <a:noAutofit/>
          </a:bodyPr>
          <a:lstStyle>
            <a:lvl1pPr marL="0" indent="0" algn="l">
              <a:buNone/>
              <a:defRPr sz="2000" b="0">
                <a:solidFill>
                  <a:srgbClr val="333333"/>
                </a:solidFill>
                <a:latin typeface="Arial" panose="020B0604020202020204" pitchFamily="34" charset="0"/>
                <a:cs typeface="Arial" pitchFamily="34" charset="0"/>
                <a:sym typeface="Arial" panose="020B0604020202020204"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2517867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DCAAD74-C840-4D5C-95EB-AA2932371DF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82"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3DCAAD74-C840-4D5C-95EB-AA2932371D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11"/>
          </p:nvPr>
        </p:nvSpPr>
        <p:spPr>
          <a:xfrm>
            <a:off x="607802" y="1025526"/>
            <a:ext cx="10978515" cy="1643063"/>
          </a:xfrm>
          <a:prstGeom prst="rect">
            <a:avLst/>
          </a:prstGeom>
        </p:spPr>
        <p:txBody>
          <a:bodyPr/>
          <a:lstStyle>
            <a:lvl1pPr marL="0" indent="0" algn="l">
              <a:lnSpc>
                <a:spcPct val="85000"/>
              </a:lnSpc>
              <a:spcBef>
                <a:spcPts val="0"/>
              </a:spcBef>
              <a:buNone/>
              <a:defRPr sz="5000" b="1">
                <a:solidFill>
                  <a:schemeClr val="bg2"/>
                </a:solidFill>
                <a:latin typeface="Arial" panose="020B0604020202020204" pitchFamily="34" charset="0"/>
                <a:cs typeface="Arial" panose="020B0604020202020204" pitchFamily="34" charset="0"/>
                <a:sym typeface="Arial" panose="020B06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Rectangle 4"/>
          <p:cNvSpPr/>
          <p:nvPr userDrawn="1"/>
        </p:nvSpPr>
        <p:spPr>
          <a:xfrm>
            <a:off x="607802" y="6582046"/>
            <a:ext cx="602729"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r>
              <a:rPr lang="en-IN" sz="900" dirty="0">
                <a:solidFill>
                  <a:schemeClr val="accent3"/>
                </a:solidFill>
                <a:latin typeface="Arial" panose="020B0604020202020204" pitchFamily="34" charset="0"/>
                <a:cs typeface="Arial" panose="020B0604020202020204" pitchFamily="34" charset="0"/>
                <a:sym typeface="Arial" panose="020B0604020202020204" pitchFamily="34" charset="0"/>
              </a:rPr>
              <a:t>RHC Digital</a:t>
            </a:r>
          </a:p>
        </p:txBody>
      </p:sp>
      <p:sp>
        <p:nvSpPr>
          <p:cNvPr id="6" name="Parallelogram 5"/>
          <p:cNvSpPr/>
          <p:nvPr userDrawn="1"/>
        </p:nvSpPr>
        <p:spPr>
          <a:xfrm>
            <a:off x="1235931" y="6582046"/>
            <a:ext cx="138113" cy="138113"/>
          </a:xfrm>
          <a:prstGeom prst="parallelogram">
            <a:avLst>
              <a:gd name="adj" fmla="val 71841"/>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 name="Rectangle 7"/>
          <p:cNvSpPr/>
          <p:nvPr userDrawn="1"/>
        </p:nvSpPr>
        <p:spPr>
          <a:xfrm>
            <a:off x="1457414" y="6604000"/>
            <a:ext cx="141064"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fld id="{9D64EE09-A9E2-4B05-9C06-54ECF0F459E4}" type="slidenum">
              <a:rPr lang="en-IN" sz="900" smtClean="0">
                <a:solidFill>
                  <a:schemeClr val="accent3"/>
                </a:solidFill>
                <a:latin typeface="Arial" panose="020B0604020202020204" pitchFamily="34" charset="0"/>
                <a:cs typeface="Arial" panose="020B0604020202020204" pitchFamily="34" charset="0"/>
                <a:sym typeface="Arial" panose="020B0604020202020204" pitchFamily="34" charset="0"/>
              </a:rPr>
              <a:t>‹#›</a:t>
            </a:fld>
            <a:endParaRPr lang="en-IN" sz="900"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51473983"/>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E1CD2DF-9173-47A7-85EB-CA8A8F78D5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06"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9E1CD2DF-9173-47A7-85EB-CA8A8F78D5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Line 11"/>
          <p:cNvSpPr>
            <a:spLocks noChangeShapeType="1"/>
          </p:cNvSpPr>
          <p:nvPr userDrawn="1"/>
        </p:nvSpPr>
        <p:spPr bwMode="auto">
          <a:xfrm>
            <a:off x="608013" y="6245225"/>
            <a:ext cx="10977562" cy="0"/>
          </a:xfrm>
          <a:prstGeom prst="line">
            <a:avLst/>
          </a:prstGeom>
          <a:noFill/>
          <a:ln w="3175">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IN">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1236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7701EB8-B154-45F6-9FB2-A6CDA53C59C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30"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07701EB8-B154-45F6-9FB2-A6CDA53C59C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D4B0DB2-B316-40FE-8CF7-44A364A56528}"/>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40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3" name="Picture 5" descr="C:\Users\manu.singh\Desktop\Full19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userDrawn="1"/>
        </p:nvGrpSpPr>
        <p:grpSpPr bwMode="auto">
          <a:xfrm>
            <a:off x="10806113" y="228600"/>
            <a:ext cx="782637" cy="231775"/>
            <a:chOff x="7828488" y="208339"/>
            <a:chExt cx="782113" cy="231788"/>
          </a:xfrm>
        </p:grpSpPr>
        <p:grpSp>
          <p:nvGrpSpPr>
            <p:cNvPr id="9" name="Group 13"/>
            <p:cNvGrpSpPr>
              <a:grpSpLocks/>
            </p:cNvGrpSpPr>
            <p:nvPr userDrawn="1"/>
          </p:nvGrpSpPr>
          <p:grpSpPr bwMode="auto">
            <a:xfrm>
              <a:off x="8378810" y="208339"/>
              <a:ext cx="231791" cy="231788"/>
              <a:chOff x="8450127" y="251605"/>
              <a:chExt cx="160474" cy="160472"/>
            </a:xfrm>
          </p:grpSpPr>
          <p:sp>
            <p:nvSpPr>
              <p:cNvPr id="14" name="Oval 13"/>
              <p:cNvSpPr/>
              <p:nvPr userDrawn="1"/>
            </p:nvSpPr>
            <p:spPr>
              <a:xfrm>
                <a:off x="8450245" y="251605"/>
                <a:ext cx="160356" cy="160472"/>
              </a:xfrm>
              <a:prstGeom prst="ellipse">
                <a:avLst/>
              </a:prstGeom>
              <a:noFill/>
              <a:ln w="63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Isosceles Triangle 14">
                <a:hlinkClick r:id="" action="ppaction://hlinkshowjump?jump=nextslide"/>
              </p:cNvPr>
              <p:cNvSpPr/>
              <p:nvPr userDrawn="1"/>
            </p:nvSpPr>
            <p:spPr>
              <a:xfrm rot="5400000">
                <a:off x="8496893" y="295047"/>
                <a:ext cx="85732" cy="73588"/>
              </a:xfrm>
              <a:prstGeom prst="triangle">
                <a:avLst/>
              </a:prstGeom>
              <a:solidFill>
                <a:schemeClr val="accent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0" name="Group 14"/>
            <p:cNvGrpSpPr>
              <a:grpSpLocks/>
            </p:cNvGrpSpPr>
            <p:nvPr userDrawn="1"/>
          </p:nvGrpSpPr>
          <p:grpSpPr bwMode="auto">
            <a:xfrm flipH="1">
              <a:off x="7828488" y="208339"/>
              <a:ext cx="231791" cy="231788"/>
              <a:chOff x="8450127" y="251605"/>
              <a:chExt cx="160474" cy="160472"/>
            </a:xfrm>
          </p:grpSpPr>
          <p:sp>
            <p:nvSpPr>
              <p:cNvPr id="12" name="Oval 11"/>
              <p:cNvSpPr/>
              <p:nvPr userDrawn="1"/>
            </p:nvSpPr>
            <p:spPr>
              <a:xfrm>
                <a:off x="8450245" y="251605"/>
                <a:ext cx="160356" cy="160472"/>
              </a:xfrm>
              <a:prstGeom prst="ellipse">
                <a:avLst/>
              </a:prstGeom>
              <a:noFill/>
              <a:ln w="63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 name="Isosceles Triangle 12">
                <a:hlinkClick r:id="" action="ppaction://hlinkshowjump?jump=previousslide"/>
              </p:cNvPr>
              <p:cNvSpPr/>
              <p:nvPr userDrawn="1"/>
            </p:nvSpPr>
            <p:spPr>
              <a:xfrm rot="5400000">
                <a:off x="8496893" y="295047"/>
                <a:ext cx="85732" cy="73588"/>
              </a:xfrm>
              <a:prstGeom prst="triangle">
                <a:avLst/>
              </a:prstGeom>
              <a:solidFill>
                <a:schemeClr val="accent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sym typeface="Arial" panose="020B0604020202020204" pitchFamily="34" charset="0"/>
                </a:endParaRPr>
              </a:p>
            </p:txBody>
          </p:sp>
        </p:grpSp>
        <p:sp>
          <p:nvSpPr>
            <p:cNvPr id="11" name="Freeform 13">
              <a:hlinkClick r:id="" action="ppaction://noaction"/>
            </p:cNvPr>
            <p:cNvSpPr>
              <a:spLocks noEditPoints="1"/>
            </p:cNvSpPr>
            <p:nvPr userDrawn="1"/>
          </p:nvSpPr>
          <p:spPr bwMode="auto">
            <a:xfrm>
              <a:off x="8106268" y="219828"/>
              <a:ext cx="226552" cy="208810"/>
            </a:xfrm>
            <a:custGeom>
              <a:avLst/>
              <a:gdLst>
                <a:gd name="T0" fmla="*/ 2147483646 w 332"/>
                <a:gd name="T1" fmla="*/ 2147483646 h 306"/>
                <a:gd name="T2" fmla="*/ 2147483646 w 332"/>
                <a:gd name="T3" fmla="*/ 953185578 h 306"/>
                <a:gd name="T4" fmla="*/ 2147483646 w 332"/>
                <a:gd name="T5" fmla="*/ 953185578 h 306"/>
                <a:gd name="T6" fmla="*/ 2147483646 w 332"/>
                <a:gd name="T7" fmla="*/ 2147483646 h 306"/>
                <a:gd name="T8" fmla="*/ 2147483646 w 332"/>
                <a:gd name="T9" fmla="*/ 0 h 306"/>
                <a:gd name="T10" fmla="*/ 0 w 332"/>
                <a:gd name="T11" fmla="*/ 2147483646 h 306"/>
                <a:gd name="T12" fmla="*/ 2147483646 w 332"/>
                <a:gd name="T13" fmla="*/ 2147483646 h 306"/>
                <a:gd name="T14" fmla="*/ 2147483646 w 332"/>
                <a:gd name="T15" fmla="*/ 2147483646 h 306"/>
                <a:gd name="T16" fmla="*/ 2147483646 w 332"/>
                <a:gd name="T17" fmla="*/ 2147483646 h 306"/>
                <a:gd name="T18" fmla="*/ 2147483646 w 332"/>
                <a:gd name="T19" fmla="*/ 2147483646 h 306"/>
                <a:gd name="T20" fmla="*/ 2147483646 w 332"/>
                <a:gd name="T21" fmla="*/ 2147483646 h 306"/>
                <a:gd name="T22" fmla="*/ 2147483646 w 332"/>
                <a:gd name="T23" fmla="*/ 2147483646 h 306"/>
                <a:gd name="T24" fmla="*/ 2147483646 w 332"/>
                <a:gd name="T25" fmla="*/ 2147483646 h 306"/>
                <a:gd name="T26" fmla="*/ 2147483646 w 332"/>
                <a:gd name="T27" fmla="*/ 2147483646 h 306"/>
                <a:gd name="T28" fmla="*/ 2147483646 w 332"/>
                <a:gd name="T29" fmla="*/ 2147483646 h 306"/>
                <a:gd name="T30" fmla="*/ 2147483646 w 332"/>
                <a:gd name="T31" fmla="*/ 2147483646 h 306"/>
                <a:gd name="T32" fmla="*/ 2147483646 w 332"/>
                <a:gd name="T33" fmla="*/ 2147483646 h 306"/>
                <a:gd name="T34" fmla="*/ 2147483646 w 332"/>
                <a:gd name="T35" fmla="*/ 2147483646 h 306"/>
                <a:gd name="T36" fmla="*/ 2147483646 w 332"/>
                <a:gd name="T37" fmla="*/ 2147483646 h 306"/>
                <a:gd name="T38" fmla="*/ 2147483646 w 332"/>
                <a:gd name="T39" fmla="*/ 2147483646 h 306"/>
                <a:gd name="T40" fmla="*/ 2147483646 w 332"/>
                <a:gd name="T41" fmla="*/ 2147483646 h 306"/>
                <a:gd name="T42" fmla="*/ 2147483646 w 332"/>
                <a:gd name="T43" fmla="*/ 2147483646 h 306"/>
                <a:gd name="T44" fmla="*/ 2147483646 w 332"/>
                <a:gd name="T45" fmla="*/ 2147483646 h 306"/>
                <a:gd name="T46" fmla="*/ 2147483646 w 332"/>
                <a:gd name="T47" fmla="*/ 2147483646 h 3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2" h="306">
                  <a:moveTo>
                    <a:pt x="273" y="81"/>
                  </a:moveTo>
                  <a:lnTo>
                    <a:pt x="273" y="3"/>
                  </a:lnTo>
                  <a:lnTo>
                    <a:pt x="230" y="3"/>
                  </a:lnTo>
                  <a:lnTo>
                    <a:pt x="230" y="48"/>
                  </a:lnTo>
                  <a:lnTo>
                    <a:pt x="166" y="0"/>
                  </a:lnTo>
                  <a:lnTo>
                    <a:pt x="0" y="126"/>
                  </a:lnTo>
                  <a:lnTo>
                    <a:pt x="26" y="161"/>
                  </a:lnTo>
                  <a:lnTo>
                    <a:pt x="42" y="148"/>
                  </a:lnTo>
                  <a:lnTo>
                    <a:pt x="42" y="306"/>
                  </a:lnTo>
                  <a:lnTo>
                    <a:pt x="289" y="306"/>
                  </a:lnTo>
                  <a:lnTo>
                    <a:pt x="289" y="148"/>
                  </a:lnTo>
                  <a:lnTo>
                    <a:pt x="305" y="161"/>
                  </a:lnTo>
                  <a:lnTo>
                    <a:pt x="332" y="126"/>
                  </a:lnTo>
                  <a:lnTo>
                    <a:pt x="273" y="81"/>
                  </a:lnTo>
                  <a:close/>
                  <a:moveTo>
                    <a:pt x="265" y="281"/>
                  </a:moveTo>
                  <a:lnTo>
                    <a:pt x="209" y="281"/>
                  </a:lnTo>
                  <a:lnTo>
                    <a:pt x="209" y="190"/>
                  </a:lnTo>
                  <a:lnTo>
                    <a:pt x="123" y="190"/>
                  </a:lnTo>
                  <a:lnTo>
                    <a:pt x="123" y="281"/>
                  </a:lnTo>
                  <a:lnTo>
                    <a:pt x="67" y="281"/>
                  </a:lnTo>
                  <a:lnTo>
                    <a:pt x="67" y="131"/>
                  </a:lnTo>
                  <a:lnTo>
                    <a:pt x="166" y="56"/>
                  </a:lnTo>
                  <a:lnTo>
                    <a:pt x="265" y="131"/>
                  </a:lnTo>
                  <a:lnTo>
                    <a:pt x="265" y="28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latin typeface="Arial" panose="020B0604020202020204" pitchFamily="34" charset="0"/>
                <a:cs typeface="Arial" panose="020B0604020202020204" pitchFamily="34" charset="0"/>
                <a:sym typeface="Arial" panose="020B0604020202020204" pitchFamily="34" charset="0"/>
              </a:endParaRPr>
            </a:p>
          </p:txBody>
        </p:sp>
      </p:grpSp>
      <p:sp>
        <p:nvSpPr>
          <p:cNvPr id="17" name="Title 1"/>
          <p:cNvSpPr>
            <a:spLocks noGrp="1"/>
          </p:cNvSpPr>
          <p:nvPr>
            <p:ph type="title"/>
          </p:nvPr>
        </p:nvSpPr>
        <p:spPr>
          <a:xfrm>
            <a:off x="6415314" y="1436588"/>
            <a:ext cx="5173437" cy="1046440"/>
          </a:xfrm>
        </p:spPr>
        <p:txBody>
          <a:bodyPr>
            <a:spAutoFit/>
          </a:bodyPr>
          <a:lstStyle>
            <a:lvl1pPr algn="r">
              <a:defRPr sz="400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endParaRPr lang="en-GB" dirty="0"/>
          </a:p>
        </p:txBody>
      </p:sp>
      <p:sp>
        <p:nvSpPr>
          <p:cNvPr id="18" name="Rectangle 17"/>
          <p:cNvSpPr/>
          <p:nvPr userDrawn="1"/>
        </p:nvSpPr>
        <p:spPr>
          <a:xfrm>
            <a:off x="622300" y="6604000"/>
            <a:ext cx="602729"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r>
              <a:rPr lang="en-IN" sz="900" dirty="0">
                <a:solidFill>
                  <a:schemeClr val="accent3"/>
                </a:solidFill>
                <a:latin typeface="Arial" panose="020B0604020202020204" pitchFamily="34" charset="0"/>
                <a:cs typeface="Arial" panose="020B0604020202020204" pitchFamily="34" charset="0"/>
                <a:sym typeface="Arial" panose="020B0604020202020204" pitchFamily="34" charset="0"/>
              </a:rPr>
              <a:t>RHC Digital</a:t>
            </a:r>
          </a:p>
        </p:txBody>
      </p:sp>
      <p:sp>
        <p:nvSpPr>
          <p:cNvPr id="19" name="Parallelogram 18"/>
          <p:cNvSpPr/>
          <p:nvPr userDrawn="1"/>
        </p:nvSpPr>
        <p:spPr>
          <a:xfrm>
            <a:off x="1250429" y="6604000"/>
            <a:ext cx="138113" cy="138113"/>
          </a:xfrm>
          <a:prstGeom prst="parallelogram">
            <a:avLst>
              <a:gd name="adj" fmla="val 71841"/>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pic>
        <p:nvPicPr>
          <p:cNvPr id="21" name="Picture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90960" y="6327648"/>
            <a:ext cx="399919" cy="408838"/>
          </a:xfrm>
          <a:prstGeom prst="rect">
            <a:avLst/>
          </a:prstGeom>
        </p:spPr>
      </p:pic>
      <p:sp>
        <p:nvSpPr>
          <p:cNvPr id="22" name="Rectangle 21"/>
          <p:cNvSpPr/>
          <p:nvPr userDrawn="1"/>
        </p:nvSpPr>
        <p:spPr>
          <a:xfrm>
            <a:off x="1457414" y="6604000"/>
            <a:ext cx="141064"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fld id="{9D64EE09-A9E2-4B05-9C06-54ECF0F459E4}" type="slidenum">
              <a:rPr lang="en-IN" sz="900" smtClean="0">
                <a:solidFill>
                  <a:schemeClr val="accent3"/>
                </a:solidFill>
                <a:latin typeface="Arial" panose="020B0604020202020204" pitchFamily="34" charset="0"/>
                <a:cs typeface="Arial" panose="020B0604020202020204" pitchFamily="34" charset="0"/>
                <a:sym typeface="Arial" panose="020B0604020202020204" pitchFamily="34" charset="0"/>
              </a:rPr>
              <a:t>‹#›</a:t>
            </a:fld>
            <a:endParaRPr lang="en-IN" sz="900"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4097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E1CD2DF-9173-47A7-85EB-CA8A8F78D5CA}"/>
              </a:ext>
            </a:extLst>
          </p:cNvPr>
          <p:cNvGraphicFramePr>
            <a:graphicFrameLocks noChangeAspect="1"/>
          </p:cNvGraphicFramePr>
          <p:nvPr userDrawn="1">
            <p:custDataLst>
              <p:tags r:id="rId2"/>
            </p:custDataLst>
            <p:extLst>
              <p:ext uri="{D42A27DB-BD31-4B8C-83A1-F6EECF244321}">
                <p14:modId xmlns:p14="http://schemas.microsoft.com/office/powerpoint/2010/main" val="3969964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6"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9E1CD2DF-9173-47A7-85EB-CA8A8F78D5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Line 11"/>
          <p:cNvSpPr>
            <a:spLocks noChangeShapeType="1"/>
          </p:cNvSpPr>
          <p:nvPr userDrawn="1"/>
        </p:nvSpPr>
        <p:spPr bwMode="auto">
          <a:xfrm>
            <a:off x="608013" y="6245225"/>
            <a:ext cx="10977562" cy="0"/>
          </a:xfrm>
          <a:prstGeom prst="line">
            <a:avLst/>
          </a:prstGeom>
          <a:noFill/>
          <a:ln w="3175">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IN">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35410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Blank">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9CF8A9-75DF-420E-8E2F-E1E96A76D5B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54"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719CF8A9-75DF-420E-8E2F-E1E96A76D5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AA75C0C-70E4-400C-830B-5D7C5B290C5D}"/>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30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9" name="Picture 8">
            <a:extLst>
              <a:ext uri="{FF2B5EF4-FFF2-40B4-BE49-F238E27FC236}">
                <a16:creationId xmlns:a16="http://schemas.microsoft.com/office/drawing/2014/main" id="{5E7872B7-CAB9-40D7-A445-F88EE593FEFF}"/>
              </a:ext>
            </a:extLst>
          </p:cNvPr>
          <p:cNvPicPr>
            <a:picLocks noChangeAspect="1"/>
          </p:cNvPicPr>
          <p:nvPr userDrawn="1"/>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t="40978"/>
          <a:stretch/>
        </p:blipFill>
        <p:spPr>
          <a:xfrm>
            <a:off x="0" y="3176"/>
            <a:ext cx="12198350" cy="2430724"/>
          </a:xfrm>
          <a:prstGeom prst="rect">
            <a:avLst/>
          </a:prstGeom>
        </p:spPr>
      </p:pic>
      <p:sp>
        <p:nvSpPr>
          <p:cNvPr id="10" name="Rectangle 9">
            <a:extLst>
              <a:ext uri="{FF2B5EF4-FFF2-40B4-BE49-F238E27FC236}">
                <a16:creationId xmlns:a16="http://schemas.microsoft.com/office/drawing/2014/main" id="{781F4D4E-91D4-44D5-9AF1-ADF1A6525385}"/>
              </a:ext>
            </a:extLst>
          </p:cNvPr>
          <p:cNvSpPr/>
          <p:nvPr userDrawn="1"/>
        </p:nvSpPr>
        <p:spPr>
          <a:xfrm>
            <a:off x="3176" y="1286540"/>
            <a:ext cx="12195174" cy="557146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31" name="Title Placeholder 1">
            <a:extLst>
              <a:ext uri="{FF2B5EF4-FFF2-40B4-BE49-F238E27FC236}">
                <a16:creationId xmlns:a16="http://schemas.microsoft.com/office/drawing/2014/main" id="{D0E6BC7F-7B09-4D97-AB16-642369AE4FE1}"/>
              </a:ext>
            </a:extLst>
          </p:cNvPr>
          <p:cNvSpPr>
            <a:spLocks noGrp="1"/>
          </p:cNvSpPr>
          <p:nvPr>
            <p:ph type="title"/>
          </p:nvPr>
        </p:nvSpPr>
        <p:spPr bwMode="auto">
          <a:xfrm>
            <a:off x="753731" y="201613"/>
            <a:ext cx="10817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b="1">
                <a:solidFill>
                  <a:schemeClr val="bg2"/>
                </a:solidFill>
              </a:defRPr>
            </a:lvl1pPr>
          </a:lstStyle>
          <a:p>
            <a:pPr lvl="0"/>
            <a:r>
              <a:rPr lang="en-US" altLang="es-AR" dirty="0"/>
              <a:t>Click to edit Master title style</a:t>
            </a:r>
            <a:endParaRPr lang="en-GB" altLang="es-AR" dirty="0"/>
          </a:p>
        </p:txBody>
      </p:sp>
    </p:spTree>
    <p:extLst>
      <p:ext uri="{BB962C8B-B14F-4D97-AF65-F5344CB8AC3E}">
        <p14:creationId xmlns:p14="http://schemas.microsoft.com/office/powerpoint/2010/main" val="3149016778"/>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Blank">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9CF8A9-75DF-420E-8E2F-E1E96A76D5B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78"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719CF8A9-75DF-420E-8E2F-E1E96A76D5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AA75C0C-70E4-400C-830B-5D7C5B290C5D}"/>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30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4" name="Picture 3">
            <a:extLst>
              <a:ext uri="{FF2B5EF4-FFF2-40B4-BE49-F238E27FC236}">
                <a16:creationId xmlns:a16="http://schemas.microsoft.com/office/drawing/2014/main" id="{A7990F69-3DA5-43DD-92F6-B8A4E3D9FAB0}"/>
              </a:ext>
            </a:extLst>
          </p:cNvPr>
          <p:cNvPicPr>
            <a:picLocks noChangeAspect="1"/>
          </p:cNvPicPr>
          <p:nvPr userDrawn="1"/>
        </p:nvPicPr>
        <p:blipFill>
          <a:blip r:embed="rId7"/>
          <a:stretch>
            <a:fillRect/>
          </a:stretch>
        </p:blipFill>
        <p:spPr>
          <a:xfrm>
            <a:off x="-6100" y="-26362"/>
            <a:ext cx="12238198" cy="2801646"/>
          </a:xfrm>
          <a:prstGeom prst="rect">
            <a:avLst/>
          </a:prstGeom>
        </p:spPr>
      </p:pic>
      <p:sp>
        <p:nvSpPr>
          <p:cNvPr id="5" name="Rectangle 4">
            <a:extLst>
              <a:ext uri="{FF2B5EF4-FFF2-40B4-BE49-F238E27FC236}">
                <a16:creationId xmlns:a16="http://schemas.microsoft.com/office/drawing/2014/main" id="{0E823EC9-B986-4AB5-9B5D-43C3533FAA7F}"/>
              </a:ext>
            </a:extLst>
          </p:cNvPr>
          <p:cNvSpPr/>
          <p:nvPr userDrawn="1"/>
        </p:nvSpPr>
        <p:spPr>
          <a:xfrm>
            <a:off x="-6100" y="-26362"/>
            <a:ext cx="12238198" cy="2801646"/>
          </a:xfrm>
          <a:prstGeom prst="rect">
            <a:avLst/>
          </a:prstGeom>
          <a:solidFill>
            <a:schemeClr val="bg1">
              <a:lumMod val="75000"/>
              <a:lumOff val="25000"/>
              <a:alpha val="81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10" name="Rectangle 9">
            <a:extLst>
              <a:ext uri="{FF2B5EF4-FFF2-40B4-BE49-F238E27FC236}">
                <a16:creationId xmlns:a16="http://schemas.microsoft.com/office/drawing/2014/main" id="{781F4D4E-91D4-44D5-9AF1-ADF1A6525385}"/>
              </a:ext>
            </a:extLst>
          </p:cNvPr>
          <p:cNvSpPr/>
          <p:nvPr userDrawn="1"/>
        </p:nvSpPr>
        <p:spPr>
          <a:xfrm>
            <a:off x="3176" y="1126206"/>
            <a:ext cx="12238198" cy="5731794"/>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31" name="Title Placeholder 1">
            <a:extLst>
              <a:ext uri="{FF2B5EF4-FFF2-40B4-BE49-F238E27FC236}">
                <a16:creationId xmlns:a16="http://schemas.microsoft.com/office/drawing/2014/main" id="{D0E6BC7F-7B09-4D97-AB16-642369AE4FE1}"/>
              </a:ext>
            </a:extLst>
          </p:cNvPr>
          <p:cNvSpPr>
            <a:spLocks noGrp="1"/>
          </p:cNvSpPr>
          <p:nvPr>
            <p:ph type="title"/>
          </p:nvPr>
        </p:nvSpPr>
        <p:spPr bwMode="auto">
          <a:xfrm>
            <a:off x="641437" y="137445"/>
            <a:ext cx="10817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b="1">
                <a:solidFill>
                  <a:schemeClr val="bg2"/>
                </a:solidFill>
              </a:defRPr>
            </a:lvl1pPr>
          </a:lstStyle>
          <a:p>
            <a:pPr lvl="0"/>
            <a:r>
              <a:rPr lang="en-US" altLang="es-AR" dirty="0"/>
              <a:t>Click to edit Master title style</a:t>
            </a:r>
            <a:endParaRPr lang="en-GB" altLang="es-AR" dirty="0"/>
          </a:p>
        </p:txBody>
      </p:sp>
    </p:spTree>
    <p:extLst>
      <p:ext uri="{BB962C8B-B14F-4D97-AF65-F5344CB8AC3E}">
        <p14:creationId xmlns:p14="http://schemas.microsoft.com/office/powerpoint/2010/main" val="8965614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1">
    <p:bg>
      <p:bgPr>
        <a:gradFill flip="none" rotWithShape="1">
          <a:gsLst>
            <a:gs pos="23000">
              <a:schemeClr val="bg1">
                <a:tint val="93000"/>
                <a:satMod val="150000"/>
                <a:shade val="98000"/>
                <a:lumMod val="102000"/>
              </a:schemeClr>
            </a:gs>
            <a:gs pos="100000">
              <a:srgbClr val="E7E6E6"/>
            </a:gs>
          </a:gsLst>
          <a:lin ang="4200000" scaled="0"/>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9" y="1589"/>
          <a:ext cx="1588" cy="1587"/>
        </p:xfrm>
        <a:graphic>
          <a:graphicData uri="http://schemas.openxmlformats.org/presentationml/2006/ole">
            <mc:AlternateContent xmlns:mc="http://schemas.openxmlformats.org/markup-compatibility/2006">
              <mc:Choice xmlns:v="urn:schemas-microsoft-com:vml" Requires="v">
                <p:oleObj spid="_x0000_s28702" name="think-cell Slide" r:id="rId5" imgW="482" imgH="481" progId="TCLayout.ActiveDocument.1">
                  <p:embed/>
                </p:oleObj>
              </mc:Choice>
              <mc:Fallback>
                <p:oleObj name="think-cell Slide" r:id="rId5" imgW="482" imgH="481" progId="TCLayout.ActiveDocument.1">
                  <p:embed/>
                  <p:pic>
                    <p:nvPicPr>
                      <p:cNvPr id="5" name="Object 4" hidden="1"/>
                      <p:cNvPicPr/>
                      <p:nvPr/>
                    </p:nvPicPr>
                    <p:blipFill>
                      <a:blip r:embed="rId6"/>
                      <a:stretch>
                        <a:fillRect/>
                      </a:stretch>
                    </p:blipFill>
                    <p:spPr>
                      <a:xfrm>
                        <a:off x="1589" y="1589"/>
                        <a:ext cx="1588"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B293DB6-F530-4CFF-90E5-A7E91FB8F15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1" i="0" baseline="0" dirty="0">
              <a:latin typeface="EYInterstate" panose="02000503020000020004" pitchFamily="2" charset="0"/>
              <a:ea typeface="+mj-ea"/>
              <a:cs typeface="+mj-cs"/>
              <a:sym typeface="EYInterstate" panose="02000503020000020004" pitchFamily="2" charset="0"/>
            </a:endParaRPr>
          </a:p>
        </p:txBody>
      </p:sp>
      <p:sp>
        <p:nvSpPr>
          <p:cNvPr id="3" name="Footer Placeholder 4"/>
          <p:cNvSpPr>
            <a:spLocks noGrp="1"/>
          </p:cNvSpPr>
          <p:nvPr>
            <p:ph type="ftr" sz="quarter" idx="11"/>
          </p:nvPr>
        </p:nvSpPr>
        <p:spPr>
          <a:xfrm>
            <a:off x="11260602" y="6658641"/>
            <a:ext cx="800517" cy="118409"/>
          </a:xfrm>
          <a:prstGeom prst="rect">
            <a:avLst/>
          </a:prstGeom>
        </p:spPr>
        <p:txBody>
          <a:bodyPr lIns="0" tIns="0" rIns="0" bIns="0"/>
          <a:lstStyle>
            <a:lvl1pPr>
              <a:defRPr sz="450" b="0" i="0">
                <a:solidFill>
                  <a:schemeClr val="tx1">
                    <a:alpha val="30000"/>
                  </a:schemeClr>
                </a:solidFill>
                <a:latin typeface="EYInterstate Regular" charset="0"/>
                <a:ea typeface="EYInterstate Regular" charset="0"/>
                <a:cs typeface="EYInterstate Regular" charset="0"/>
              </a:defRPr>
            </a:lvl1pPr>
          </a:lstStyle>
          <a:p>
            <a:endParaRPr lang="en-US" dirty="0">
              <a:solidFill>
                <a:srgbClr val="000000">
                  <a:alpha val="30000"/>
                </a:srgbClr>
              </a:solidFill>
            </a:endParaRPr>
          </a:p>
        </p:txBody>
      </p:sp>
      <p:sp>
        <p:nvSpPr>
          <p:cNvPr id="4" name="Slide Number Placeholder 5"/>
          <p:cNvSpPr>
            <a:spLocks noGrp="1"/>
          </p:cNvSpPr>
          <p:nvPr>
            <p:ph type="sldNum" sz="quarter" idx="12"/>
          </p:nvPr>
        </p:nvSpPr>
        <p:spPr>
          <a:xfrm>
            <a:off x="457438" y="6594487"/>
            <a:ext cx="800517" cy="182563"/>
          </a:xfrm>
          <a:prstGeom prst="rect">
            <a:avLst/>
          </a:prstGeom>
        </p:spPr>
        <p:txBody>
          <a:bodyPr lIns="0" tIns="0" rIns="0" bIns="0"/>
          <a:lstStyle>
            <a:lvl1pPr>
              <a:defRPr sz="1000" b="0" i="0">
                <a:latin typeface="EYInterstate Light" charset="0"/>
                <a:ea typeface="EYInterstate Light" charset="0"/>
                <a:cs typeface="EYInterstate Light" charset="0"/>
              </a:defRPr>
            </a:lvl1pPr>
          </a:lstStyle>
          <a:p>
            <a:fld id="{3C9AA5BC-3FBE-4F4B-94C2-75EF5F0C6C4B}" type="slidenum">
              <a:rPr lang="en-US" smtClean="0">
                <a:solidFill>
                  <a:srgbClr val="000000"/>
                </a:solidFill>
              </a:rPr>
              <a:pPr/>
              <a:t>‹#›</a:t>
            </a:fld>
            <a:endParaRPr lang="en-US" dirty="0">
              <a:solidFill>
                <a:srgbClr val="000000"/>
              </a:solidFill>
            </a:endParaRPr>
          </a:p>
        </p:txBody>
      </p:sp>
      <p:sp>
        <p:nvSpPr>
          <p:cNvPr id="8" name="Title 1"/>
          <p:cNvSpPr>
            <a:spLocks noGrp="1"/>
          </p:cNvSpPr>
          <p:nvPr>
            <p:ph type="title" hasCustomPrompt="1"/>
          </p:nvPr>
        </p:nvSpPr>
        <p:spPr>
          <a:xfrm>
            <a:off x="447203" y="629623"/>
            <a:ext cx="11227705" cy="491153"/>
          </a:xfrm>
          <a:prstGeom prst="rect">
            <a:avLst/>
          </a:prstGeom>
        </p:spPr>
        <p:txBody>
          <a:bodyPr anchor="b">
            <a:noAutofit/>
          </a:bodyPr>
          <a:lstStyle>
            <a:lvl1pPr>
              <a:defRPr sz="3200" b="1">
                <a:solidFill>
                  <a:srgbClr val="242A60"/>
                </a:solidFill>
                <a:latin typeface="EYInterstate" panose="02000503020000020004" pitchFamily="2" charset="0"/>
              </a:defRPr>
            </a:lvl1pPr>
          </a:lstStyle>
          <a:p>
            <a:r>
              <a:rPr lang="en-US" dirty="0"/>
              <a:t>Section Title</a:t>
            </a:r>
          </a:p>
        </p:txBody>
      </p:sp>
    </p:spTree>
    <p:extLst>
      <p:ext uri="{BB962C8B-B14F-4D97-AF65-F5344CB8AC3E}">
        <p14:creationId xmlns:p14="http://schemas.microsoft.com/office/powerpoint/2010/main" val="330654210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Blank 1">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9" y="1589"/>
          <a:ext cx="1588" cy="1587"/>
        </p:xfrm>
        <a:graphic>
          <a:graphicData uri="http://schemas.openxmlformats.org/presentationml/2006/ole">
            <mc:AlternateContent xmlns:mc="http://schemas.openxmlformats.org/markup-compatibility/2006">
              <mc:Choice xmlns:v="urn:schemas-microsoft-com:vml" Requires="v">
                <p:oleObj spid="_x0000_s29726" name="think-cell Slide" r:id="rId4" imgW="482" imgH="481" progId="TCLayout.ActiveDocument.1">
                  <p:embed/>
                </p:oleObj>
              </mc:Choice>
              <mc:Fallback>
                <p:oleObj name="think-cell Slide" r:id="rId4" imgW="482" imgH="481" progId="TCLayout.ActiveDocument.1">
                  <p:embed/>
                  <p:pic>
                    <p:nvPicPr>
                      <p:cNvPr id="5" name="Object 4" hidden="1"/>
                      <p:cNvPicPr/>
                      <p:nvPr/>
                    </p:nvPicPr>
                    <p:blipFill>
                      <a:blip r:embed="rId5"/>
                      <a:stretch>
                        <a:fillRect/>
                      </a:stretch>
                    </p:blipFill>
                    <p:spPr>
                      <a:xfrm>
                        <a:off x="1589" y="1589"/>
                        <a:ext cx="1588" cy="1587"/>
                      </a:xfrm>
                      <a:prstGeom prst="rect">
                        <a:avLst/>
                      </a:prstGeom>
                    </p:spPr>
                  </p:pic>
                </p:oleObj>
              </mc:Fallback>
            </mc:AlternateContent>
          </a:graphicData>
        </a:graphic>
      </p:graphicFrame>
    </p:spTree>
    <p:extLst>
      <p:ext uri="{BB962C8B-B14F-4D97-AF65-F5344CB8AC3E}">
        <p14:creationId xmlns:p14="http://schemas.microsoft.com/office/powerpoint/2010/main" val="57549684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17" name="Group 16"/>
          <p:cNvGrpSpPr/>
          <p:nvPr userDrawn="1"/>
        </p:nvGrpSpPr>
        <p:grpSpPr>
          <a:xfrm>
            <a:off x="0" y="466401"/>
            <a:ext cx="5620808" cy="473026"/>
            <a:chOff x="0" y="684055"/>
            <a:chExt cx="7162800" cy="693772"/>
          </a:xfrm>
        </p:grpSpPr>
        <p:cxnSp>
          <p:nvCxnSpPr>
            <p:cNvPr id="18" name="Straight Connector 17"/>
            <p:cNvCxnSpPr/>
            <p:nvPr/>
          </p:nvCxnSpPr>
          <p:spPr>
            <a:xfrm>
              <a:off x="0" y="1377827"/>
              <a:ext cx="7162800" cy="0"/>
            </a:xfrm>
            <a:prstGeom prst="line">
              <a:avLst/>
            </a:prstGeom>
            <a:ln w="3175">
              <a:solidFill>
                <a:srgbClr val="929497"/>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flipH="1">
              <a:off x="778193" y="684055"/>
              <a:ext cx="562233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64" dirty="0">
                  <a:solidFill>
                    <a:srgbClr val="6D6E70"/>
                  </a:solidFill>
                  <a:latin typeface="EYInterstate Light" panose="02000506000000020004" pitchFamily="2" charset="0"/>
                </a:rPr>
                <a:t>introduction</a:t>
              </a:r>
            </a:p>
          </p:txBody>
        </p:sp>
      </p:grpSp>
      <p:grpSp>
        <p:nvGrpSpPr>
          <p:cNvPr id="3" name="Group 2"/>
          <p:cNvGrpSpPr/>
          <p:nvPr userDrawn="1"/>
        </p:nvGrpSpPr>
        <p:grpSpPr>
          <a:xfrm flipH="1">
            <a:off x="925307" y="6534143"/>
            <a:ext cx="3101534" cy="179564"/>
            <a:chOff x="1079761" y="9583410"/>
            <a:chExt cx="3952397" cy="263360"/>
          </a:xfrm>
        </p:grpSpPr>
        <p:sp>
          <p:nvSpPr>
            <p:cNvPr id="14" name="Title 1"/>
            <p:cNvSpPr txBox="1">
              <a:spLocks/>
            </p:cNvSpPr>
            <p:nvPr userDrawn="1"/>
          </p:nvSpPr>
          <p:spPr>
            <a:xfrm flipH="1">
              <a:off x="1079761" y="9583410"/>
              <a:ext cx="3697725" cy="263360"/>
            </a:xfrm>
            <a:prstGeom prst="rect">
              <a:avLst/>
            </a:prstGeom>
          </p:spPr>
          <p:txBody>
            <a:bodyPr vert="horz" lIns="91440" tIns="45720" rIns="91440" bIns="45720" rtlCol="0" anchor="ctr">
              <a:normAutofit fontScale="85000" lnSpcReduction="10000"/>
            </a:bodyPr>
            <a:lstStyle>
              <a:lvl1pPr algn="ctr" defTabSz="1341150" rtl="0" eaLnBrk="1" latinLnBrk="0" hangingPunct="1">
                <a:lnSpc>
                  <a:spcPct val="90000"/>
                </a:lnSpc>
                <a:spcBef>
                  <a:spcPct val="0"/>
                </a:spcBef>
                <a:buNone/>
                <a:defRPr sz="8800" kern="1200">
                  <a:solidFill>
                    <a:schemeClr val="tx1"/>
                  </a:solidFill>
                  <a:latin typeface="+mj-lt"/>
                  <a:ea typeface="+mj-ea"/>
                  <a:cs typeface="+mj-cs"/>
                </a:defRPr>
              </a:lvl1pPr>
            </a:lstStyle>
            <a:p>
              <a:pPr algn="l"/>
              <a:r>
                <a:rPr lang="en-US" sz="818" dirty="0">
                  <a:solidFill>
                    <a:srgbClr val="6D6E70"/>
                  </a:solidFill>
                  <a:latin typeface="EYInterstate bold" panose="02000803030000020004" pitchFamily="2" charset="0"/>
                </a:rPr>
                <a:t>Collaboration   </a:t>
              </a:r>
              <a:r>
                <a:rPr lang="en-US" sz="818" dirty="0">
                  <a:solidFill>
                    <a:srgbClr val="6D6E70"/>
                  </a:solidFill>
                  <a:latin typeface="EYInterstate Light" panose="02000506000000020004" pitchFamily="2" charset="0"/>
                </a:rPr>
                <a:t>People</a:t>
              </a:r>
              <a:r>
                <a:rPr lang="en-US" sz="818" baseline="0" dirty="0">
                  <a:solidFill>
                    <a:srgbClr val="6D6E70"/>
                  </a:solidFill>
                  <a:latin typeface="EYInterstate Light" panose="02000506000000020004" pitchFamily="2" charset="0"/>
                </a:rPr>
                <a:t> support what they help create</a:t>
              </a:r>
              <a:r>
                <a:rPr lang="en-US" sz="818" dirty="0">
                  <a:solidFill>
                    <a:srgbClr val="6D6E70"/>
                  </a:solidFill>
                  <a:latin typeface="EYInterstate bold" panose="02000803030000020004" pitchFamily="2" charset="0"/>
                </a:rPr>
                <a:t> </a:t>
              </a:r>
              <a:endParaRPr lang="en-US" sz="818" dirty="0">
                <a:solidFill>
                  <a:srgbClr val="6D6E70"/>
                </a:solidFill>
                <a:latin typeface="EYInterstate Light" panose="02000506000000020004" pitchFamily="2" charset="0"/>
              </a:endParaRPr>
            </a:p>
          </p:txBody>
        </p:sp>
        <p:grpSp>
          <p:nvGrpSpPr>
            <p:cNvPr id="16" name="Group 15"/>
            <p:cNvGrpSpPr/>
            <p:nvPr userDrawn="1"/>
          </p:nvGrpSpPr>
          <p:grpSpPr>
            <a:xfrm flipH="1">
              <a:off x="4835969" y="9639274"/>
              <a:ext cx="196189" cy="118211"/>
              <a:chOff x="4276920" y="-2231377"/>
              <a:chExt cx="1660970" cy="1000790"/>
            </a:xfrm>
          </p:grpSpPr>
          <p:sp>
            <p:nvSpPr>
              <p:cNvPr id="21" name="object 5"/>
              <p:cNvSpPr/>
              <p:nvPr/>
            </p:nvSpPr>
            <p:spPr>
              <a:xfrm>
                <a:off x="4276920" y="-2231377"/>
                <a:ext cx="800530" cy="1000790"/>
              </a:xfrm>
              <a:custGeom>
                <a:avLst/>
                <a:gdLst/>
                <a:ahLst/>
                <a:cxnLst/>
                <a:rect l="l" t="t" r="r" b="b"/>
                <a:pathLst>
                  <a:path w="357708" h="447192">
                    <a:moveTo>
                      <a:pt x="253644" y="0"/>
                    </a:moveTo>
                    <a:lnTo>
                      <a:pt x="0" y="0"/>
                    </a:lnTo>
                    <a:lnTo>
                      <a:pt x="0" y="447192"/>
                    </a:lnTo>
                    <a:lnTo>
                      <a:pt x="357708" y="447192"/>
                    </a:lnTo>
                    <a:lnTo>
                      <a:pt x="357708" y="344322"/>
                    </a:lnTo>
                    <a:lnTo>
                      <a:pt x="134112" y="344322"/>
                    </a:lnTo>
                    <a:lnTo>
                      <a:pt x="134112" y="270535"/>
                    </a:lnTo>
                    <a:lnTo>
                      <a:pt x="295808" y="270535"/>
                    </a:lnTo>
                    <a:lnTo>
                      <a:pt x="295808" y="176644"/>
                    </a:lnTo>
                    <a:lnTo>
                      <a:pt x="134112" y="176644"/>
                    </a:lnTo>
                    <a:lnTo>
                      <a:pt x="134112" y="102844"/>
                    </a:lnTo>
                    <a:lnTo>
                      <a:pt x="312978" y="102844"/>
                    </a:lnTo>
                    <a:lnTo>
                      <a:pt x="253644" y="0"/>
                    </a:lnTo>
                    <a:close/>
                  </a:path>
                </a:pathLst>
              </a:custGeom>
              <a:solidFill>
                <a:srgbClr val="717070"/>
              </a:solidFill>
            </p:spPr>
            <p:txBody>
              <a:bodyPr wrap="square" lIns="0" tIns="0" rIns="0" bIns="0" rtlCol="0">
                <a:noAutofit/>
              </a:bodyPr>
              <a:lstStyle/>
              <a:p>
                <a:endParaRPr sz="1227" dirty="0">
                  <a:latin typeface="EYInterstate Light"/>
                  <a:cs typeface="EYInterstate Light"/>
                </a:endParaRPr>
              </a:p>
            </p:txBody>
          </p:sp>
          <p:sp>
            <p:nvSpPr>
              <p:cNvPr id="22" name="object 6"/>
              <p:cNvSpPr/>
              <p:nvPr/>
            </p:nvSpPr>
            <p:spPr>
              <a:xfrm>
                <a:off x="4938919" y="-2231368"/>
                <a:ext cx="998971" cy="1000761"/>
              </a:xfrm>
              <a:custGeom>
                <a:avLst/>
                <a:gdLst/>
                <a:ahLst/>
                <a:cxnLst/>
                <a:rect l="l" t="t" r="r" b="b"/>
                <a:pathLst>
                  <a:path w="446379" h="447179">
                    <a:moveTo>
                      <a:pt x="148259" y="0"/>
                    </a:moveTo>
                    <a:lnTo>
                      <a:pt x="0" y="0"/>
                    </a:lnTo>
                    <a:lnTo>
                      <a:pt x="156222" y="270535"/>
                    </a:lnTo>
                    <a:lnTo>
                      <a:pt x="156222" y="447179"/>
                    </a:lnTo>
                    <a:lnTo>
                      <a:pt x="289928" y="447179"/>
                    </a:lnTo>
                    <a:lnTo>
                      <a:pt x="289928" y="270535"/>
                    </a:lnTo>
                    <a:lnTo>
                      <a:pt x="361984" y="145935"/>
                    </a:lnTo>
                    <a:lnTo>
                      <a:pt x="224040" y="145935"/>
                    </a:lnTo>
                    <a:lnTo>
                      <a:pt x="148259" y="0"/>
                    </a:lnTo>
                    <a:close/>
                  </a:path>
                  <a:path w="446379" h="447179">
                    <a:moveTo>
                      <a:pt x="446379" y="0"/>
                    </a:moveTo>
                    <a:lnTo>
                      <a:pt x="299999" y="0"/>
                    </a:lnTo>
                    <a:lnTo>
                      <a:pt x="224040" y="145935"/>
                    </a:lnTo>
                    <a:lnTo>
                      <a:pt x="361984" y="145935"/>
                    </a:lnTo>
                    <a:lnTo>
                      <a:pt x="446379" y="0"/>
                    </a:lnTo>
                    <a:close/>
                  </a:path>
                </a:pathLst>
              </a:custGeom>
              <a:solidFill>
                <a:srgbClr val="717070"/>
              </a:solidFill>
            </p:spPr>
            <p:txBody>
              <a:bodyPr wrap="square" lIns="0" tIns="0" rIns="0" bIns="0" rtlCol="0">
                <a:noAutofit/>
              </a:bodyPr>
              <a:lstStyle/>
              <a:p>
                <a:endParaRPr sz="1227" dirty="0">
                  <a:latin typeface="EYInterstate Light"/>
                  <a:cs typeface="EYInterstate Light"/>
                </a:endParaRPr>
              </a:p>
            </p:txBody>
          </p:sp>
        </p:grpSp>
      </p:grpSp>
      <p:sp>
        <p:nvSpPr>
          <p:cNvPr id="23" name="Rectangle 22"/>
          <p:cNvSpPr/>
          <p:nvPr userDrawn="1"/>
        </p:nvSpPr>
        <p:spPr>
          <a:xfrm flipH="1">
            <a:off x="458864" y="6508360"/>
            <a:ext cx="330712" cy="218201"/>
          </a:xfrm>
          <a:prstGeom prst="rect">
            <a:avLst/>
          </a:prstGeom>
        </p:spPr>
        <p:txBody>
          <a:bodyPr wrap="none">
            <a:spAutoFit/>
          </a:bodyPr>
          <a:lstStyle/>
          <a:p>
            <a:fld id="{3FECA7DC-AA4A-43FB-B7CF-309D3D5CAF74}" type="slidenum">
              <a:rPr lang="en-US" sz="818" smtClean="0">
                <a:solidFill>
                  <a:schemeClr val="tx1">
                    <a:lumMod val="65000"/>
                    <a:lumOff val="35000"/>
                  </a:schemeClr>
                </a:solidFill>
                <a:latin typeface="EYInterstate bold" panose="02000803030000020004" pitchFamily="2" charset="0"/>
              </a:rPr>
              <a:t>‹#›</a:t>
            </a:fld>
            <a:endParaRPr lang="en-US" sz="818" dirty="0">
              <a:solidFill>
                <a:schemeClr val="tx1">
                  <a:lumMod val="65000"/>
                  <a:lumOff val="35000"/>
                </a:schemeClr>
              </a:solidFill>
              <a:latin typeface="EYInterstate bold" panose="02000803030000020004" pitchFamily="2" charset="0"/>
            </a:endParaRPr>
          </a:p>
        </p:txBody>
      </p:sp>
    </p:spTree>
    <p:extLst>
      <p:ext uri="{BB962C8B-B14F-4D97-AF65-F5344CB8AC3E}">
        <p14:creationId xmlns:p14="http://schemas.microsoft.com/office/powerpoint/2010/main" val="2229877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2719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ext &amp; Image">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426543" y="6271605"/>
            <a:ext cx="800517" cy="182563"/>
          </a:xfrm>
          <a:prstGeom prst="rect">
            <a:avLst/>
          </a:prstGeom>
        </p:spPr>
        <p:txBody>
          <a:bodyPr lIns="0" tIns="0" rIns="0" bIns="0"/>
          <a:lstStyle>
            <a:lvl1pPr>
              <a:defRPr sz="1000" b="0" i="0">
                <a:latin typeface="EYInterstate Regular"/>
                <a:ea typeface="EYInterstate Light" charset="0"/>
                <a:cs typeface="EYInterstate Regular"/>
              </a:defRPr>
            </a:lvl1pPr>
          </a:lstStyle>
          <a:p>
            <a:fld id="{3C9AA5BC-3FBE-4F4B-94C2-75EF5F0C6C4B}" type="slidenum">
              <a:rPr lang="en-US" smtClean="0">
                <a:solidFill>
                  <a:prstClr val="black"/>
                </a:solidFill>
              </a:rPr>
              <a:pPr/>
              <a:t>‹#›</a:t>
            </a:fld>
            <a:endParaRPr lang="en-US" dirty="0">
              <a:solidFill>
                <a:prstClr val="black"/>
              </a:solidFill>
            </a:endParaRPr>
          </a:p>
        </p:txBody>
      </p:sp>
      <p:sp>
        <p:nvSpPr>
          <p:cNvPr id="8" name="Text Placeholder 7"/>
          <p:cNvSpPr>
            <a:spLocks noGrp="1"/>
          </p:cNvSpPr>
          <p:nvPr>
            <p:ph type="body" sz="quarter" idx="17" hasCustomPrompt="1"/>
          </p:nvPr>
        </p:nvSpPr>
        <p:spPr>
          <a:xfrm>
            <a:off x="457438" y="1409700"/>
            <a:ext cx="3659505" cy="375376"/>
          </a:xfrm>
          <a:prstGeom prst="rect">
            <a:avLst/>
          </a:prstGeom>
        </p:spPr>
        <p:txBody>
          <a:bodyPr lIns="0" tIns="0" rIns="0" bIns="0"/>
          <a:lstStyle>
            <a:lvl1pPr marL="0" indent="0">
              <a:buNone/>
              <a:defRPr sz="1400" b="0" i="0">
                <a:latin typeface="EYInterstate" charset="0"/>
                <a:ea typeface="EYInterstate" charset="0"/>
                <a:cs typeface="EYInterstate" charset="0"/>
              </a:defRPr>
            </a:lvl1pPr>
            <a:lvl2pPr>
              <a:defRPr sz="2400" b="0" i="0">
                <a:latin typeface="Interstate-Light" charset="0"/>
                <a:ea typeface="Interstate-Light" charset="0"/>
                <a:cs typeface="Interstate-Light" charset="0"/>
              </a:defRPr>
            </a:lvl2pPr>
            <a:lvl3pPr>
              <a:defRPr sz="2400" b="0" i="0">
                <a:latin typeface="Interstate-Light" charset="0"/>
                <a:ea typeface="Interstate-Light" charset="0"/>
                <a:cs typeface="Interstate-Light" charset="0"/>
              </a:defRPr>
            </a:lvl3pPr>
            <a:lvl4pPr>
              <a:defRPr sz="2400" b="0" i="0">
                <a:latin typeface="Interstate-Light" charset="0"/>
                <a:ea typeface="Interstate-Light" charset="0"/>
                <a:cs typeface="Interstate-Light" charset="0"/>
              </a:defRPr>
            </a:lvl4pPr>
            <a:lvl5pPr>
              <a:defRPr sz="2400" b="0" i="0">
                <a:latin typeface="Interstate-Light" charset="0"/>
                <a:ea typeface="Interstate-Light" charset="0"/>
                <a:cs typeface="Interstate-Light" charset="0"/>
              </a:defRPr>
            </a:lvl5pPr>
          </a:lstStyle>
          <a:p>
            <a:pPr lvl="0"/>
            <a:r>
              <a:rPr lang="en-US"/>
              <a:t>HEADLINE</a:t>
            </a:r>
          </a:p>
        </p:txBody>
      </p:sp>
      <p:sp>
        <p:nvSpPr>
          <p:cNvPr id="11" name="Text Placeholder 7"/>
          <p:cNvSpPr>
            <a:spLocks noGrp="1"/>
          </p:cNvSpPr>
          <p:nvPr>
            <p:ph type="body" sz="quarter" idx="18" hasCustomPrompt="1"/>
          </p:nvPr>
        </p:nvSpPr>
        <p:spPr>
          <a:xfrm>
            <a:off x="457439" y="1785079"/>
            <a:ext cx="2195104" cy="1180307"/>
          </a:xfrm>
          <a:prstGeom prst="rect">
            <a:avLst/>
          </a:prstGeom>
        </p:spPr>
        <p:txBody>
          <a:bodyPr lIns="0" tIns="0" rIns="0" bIns="0"/>
          <a:lstStyle>
            <a:lvl1pPr marL="0" marR="0" indent="0" algn="l" defTabSz="914400" rtl="0" eaLnBrk="1" fontAlgn="auto" latinLnBrk="0" hangingPunct="1">
              <a:lnSpc>
                <a:spcPct val="120000"/>
              </a:lnSpc>
              <a:spcBef>
                <a:spcPts val="1000"/>
              </a:spcBef>
              <a:spcAft>
                <a:spcPts val="0"/>
              </a:spcAft>
              <a:buClrTx/>
              <a:buSzTx/>
              <a:buFont typeface="Arial"/>
              <a:buNone/>
              <a:tabLst/>
              <a:defRPr sz="1200" b="0" i="0" baseline="0">
                <a:latin typeface="EYInterstate Light" charset="0"/>
                <a:ea typeface="EYInterstate Light" charset="0"/>
                <a:cs typeface="EYInterstate Light" charset="0"/>
              </a:defRPr>
            </a:lvl1pPr>
            <a:lvl2pPr>
              <a:defRPr sz="2400" b="0" i="0">
                <a:latin typeface="Interstate-Light" charset="0"/>
                <a:ea typeface="Interstate-Light" charset="0"/>
                <a:cs typeface="Interstate-Light" charset="0"/>
              </a:defRPr>
            </a:lvl2pPr>
            <a:lvl3pPr>
              <a:defRPr sz="2400" b="0" i="0">
                <a:latin typeface="Interstate-Light" charset="0"/>
                <a:ea typeface="Interstate-Light" charset="0"/>
                <a:cs typeface="Interstate-Light" charset="0"/>
              </a:defRPr>
            </a:lvl3pPr>
            <a:lvl4pPr>
              <a:defRPr sz="2400" b="0" i="0">
                <a:latin typeface="Interstate-Light" charset="0"/>
                <a:ea typeface="Interstate-Light" charset="0"/>
                <a:cs typeface="Interstate-Light" charset="0"/>
              </a:defRPr>
            </a:lvl4pPr>
            <a:lvl5pPr>
              <a:defRPr sz="2400" b="0" i="0">
                <a:latin typeface="Interstate-Light" charset="0"/>
                <a:ea typeface="Interstate-Light" charset="0"/>
                <a:cs typeface="Interstate-Light" charset="0"/>
              </a:defRPr>
            </a:lvl5pPr>
          </a:lstStyle>
          <a:p>
            <a:pPr marL="0" marR="0" lvl="0" indent="0" algn="l" defTabSz="914400" rtl="0" eaLnBrk="1" fontAlgn="auto" latinLnBrk="0" hangingPunct="1">
              <a:lnSpc>
                <a:spcPts val="2400"/>
              </a:lnSpc>
              <a:spcBef>
                <a:spcPts val="1000"/>
              </a:spcBef>
              <a:spcAft>
                <a:spcPts val="0"/>
              </a:spcAft>
              <a:buClrTx/>
              <a:buSzTx/>
              <a:buFont typeface="Arial"/>
              <a:buNone/>
              <a:tabLst/>
              <a:defRPr/>
            </a:pPr>
            <a:r>
              <a:rPr lang="en-US"/>
              <a:t>Write a short description here. Aim </a:t>
            </a:r>
            <a:br>
              <a:rPr lang="en-US"/>
            </a:br>
            <a:r>
              <a:rPr lang="en-US"/>
              <a:t>for 2-3 sentences to concisely communicate your point. </a:t>
            </a:r>
            <a:r>
              <a:rPr lang="en-US" err="1"/>
              <a:t>Lorem</a:t>
            </a:r>
            <a:r>
              <a:rPr lang="en-US"/>
              <a:t> </a:t>
            </a:r>
            <a:r>
              <a:rPr lang="en-US" err="1"/>
              <a:t>ipsum</a:t>
            </a:r>
            <a:r>
              <a:rPr lang="en-US"/>
              <a:t> dolor sit </a:t>
            </a:r>
            <a:r>
              <a:rPr lang="en-US" err="1"/>
              <a:t>amet</a:t>
            </a:r>
            <a:r>
              <a:rPr lang="en-US"/>
              <a:t>, </a:t>
            </a:r>
            <a:r>
              <a:rPr lang="en-US" err="1"/>
              <a:t>consectetur</a:t>
            </a:r>
            <a:r>
              <a:rPr lang="en-US"/>
              <a:t>.</a:t>
            </a:r>
          </a:p>
        </p:txBody>
      </p:sp>
    </p:spTree>
    <p:extLst>
      <p:ext uri="{BB962C8B-B14F-4D97-AF65-F5344CB8AC3E}">
        <p14:creationId xmlns:p14="http://schemas.microsoft.com/office/powerpoint/2010/main" val="328301673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asic Text">
    <p:bg>
      <p:bgPr>
        <a:gradFill flip="none" rotWithShape="1">
          <a:gsLst>
            <a:gs pos="23000">
              <a:schemeClr val="bg1">
                <a:tint val="93000"/>
                <a:satMod val="150000"/>
                <a:shade val="98000"/>
                <a:lumMod val="102000"/>
              </a:schemeClr>
            </a:gs>
            <a:gs pos="100000">
              <a:srgbClr val="E7E6E6"/>
            </a:gs>
          </a:gsLst>
          <a:lin ang="42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33592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1790" y="193638"/>
            <a:ext cx="11498570" cy="307150"/>
          </a:xfrm>
        </p:spPr>
        <p:txBody>
          <a:bodyPr anchor="b"/>
          <a:lstStyle>
            <a:lvl1pPr algn="l">
              <a:defRPr sz="1800" b="1"/>
            </a:lvl1pPr>
          </a:lstStyle>
          <a:p>
            <a:r>
              <a:rPr lang="en-US" dirty="0"/>
              <a:t>Click to edit Master title style</a:t>
            </a:r>
          </a:p>
        </p:txBody>
      </p:sp>
      <p:sp>
        <p:nvSpPr>
          <p:cNvPr id="3" name="Content Placeholder 2"/>
          <p:cNvSpPr>
            <a:spLocks noGrp="1"/>
          </p:cNvSpPr>
          <p:nvPr>
            <p:ph idx="1"/>
          </p:nvPr>
        </p:nvSpPr>
        <p:spPr>
          <a:xfrm>
            <a:off x="276012" y="1094477"/>
            <a:ext cx="6819838" cy="1683719"/>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bwMode="auto">
          <a:xfrm>
            <a:off x="232519" y="546562"/>
            <a:ext cx="11643880" cy="0"/>
          </a:xfrm>
          <a:prstGeom prst="line">
            <a:avLst/>
          </a:prstGeom>
          <a:solidFill>
            <a:schemeClr val="accent1"/>
          </a:solidFill>
          <a:ln w="19050" cap="rnd" cmpd="sng" algn="ctr">
            <a:solidFill>
              <a:srgbClr val="C00000"/>
            </a:solidFill>
            <a:prstDash val="solid"/>
            <a:bevel/>
            <a:headEnd type="none" w="med" len="med"/>
            <a:tailEnd type="none" w="med" len="med"/>
          </a:ln>
          <a:effectLst>
            <a:outerShdw blurRad="50800" dist="38100" dir="5400000" algn="t" rotWithShape="0">
              <a:schemeClr val="tx1">
                <a:alpha val="40000"/>
              </a:schemeClr>
            </a:outerShdw>
          </a:effectLst>
        </p:spPr>
      </p:cxnSp>
    </p:spTree>
    <p:extLst>
      <p:ext uri="{BB962C8B-B14F-4D97-AF65-F5344CB8AC3E}">
        <p14:creationId xmlns:p14="http://schemas.microsoft.com/office/powerpoint/2010/main" val="2398328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Basic Text">
    <p:bg>
      <p:bgPr>
        <a:gradFill flip="none" rotWithShape="1">
          <a:gsLst>
            <a:gs pos="100000">
              <a:srgbClr val="FFFFFF"/>
            </a:gs>
            <a:gs pos="100000">
              <a:srgbClr val="211C1C"/>
            </a:gs>
          </a:gsLst>
          <a:lin ang="4200000" scaled="0"/>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0606" y="6178332"/>
            <a:ext cx="359969" cy="368114"/>
          </a:xfrm>
          <a:prstGeom prst="rect">
            <a:avLst/>
          </a:prstGeom>
          <a:noFill/>
          <a:ln>
            <a:noFill/>
          </a:ln>
        </p:spPr>
      </p:pic>
      <p:sp>
        <p:nvSpPr>
          <p:cNvPr id="6" name="Title 1">
            <a:extLst>
              <a:ext uri="{FF2B5EF4-FFF2-40B4-BE49-F238E27FC236}">
                <a16:creationId xmlns:a16="http://schemas.microsoft.com/office/drawing/2014/main" id="{ED833D83-CFCA-CF49-BFDF-B0BC51666164}"/>
              </a:ext>
            </a:extLst>
          </p:cNvPr>
          <p:cNvSpPr>
            <a:spLocks noGrp="1"/>
          </p:cNvSpPr>
          <p:nvPr>
            <p:ph type="title"/>
          </p:nvPr>
        </p:nvSpPr>
        <p:spPr>
          <a:xfrm>
            <a:off x="756949" y="387841"/>
            <a:ext cx="10521077" cy="424959"/>
          </a:xfrm>
        </p:spPr>
        <p:txBody>
          <a:bodyPr/>
          <a:lstStyle>
            <a:lvl1pPr>
              <a:defRPr b="0" i="0">
                <a:latin typeface="Mark Offc For MC" panose="020B0504020101010102" pitchFamily="34" charset="77"/>
              </a:defRPr>
            </a:lvl1pPr>
          </a:lstStyle>
          <a:p>
            <a:r>
              <a:rPr lang="en-US"/>
              <a:t>Click to edit Master title style</a:t>
            </a:r>
          </a:p>
        </p:txBody>
      </p:sp>
    </p:spTree>
    <p:extLst>
      <p:ext uri="{BB962C8B-B14F-4D97-AF65-F5344CB8AC3E}">
        <p14:creationId xmlns:p14="http://schemas.microsoft.com/office/powerpoint/2010/main" val="6590753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7701EB8-B154-45F6-9FB2-A6CDA53C59C5}"/>
              </a:ext>
            </a:extLst>
          </p:cNvPr>
          <p:cNvGraphicFramePr>
            <a:graphicFrameLocks noChangeAspect="1"/>
          </p:cNvGraphicFramePr>
          <p:nvPr userDrawn="1">
            <p:custDataLst>
              <p:tags r:id="rId2"/>
            </p:custDataLst>
            <p:extLst>
              <p:ext uri="{D42A27DB-BD31-4B8C-83A1-F6EECF244321}">
                <p14:modId xmlns:p14="http://schemas.microsoft.com/office/powerpoint/2010/main" val="1007860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0"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07701EB8-B154-45F6-9FB2-A6CDA53C59C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D4B0DB2-B316-40FE-8CF7-44A364A56528}"/>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40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3" name="Picture 5" descr="C:\Users\manu.singh\Desktop\Full19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userDrawn="1"/>
        </p:nvGrpSpPr>
        <p:grpSpPr bwMode="auto">
          <a:xfrm>
            <a:off x="10806113" y="228600"/>
            <a:ext cx="782637" cy="231775"/>
            <a:chOff x="7828488" y="208339"/>
            <a:chExt cx="782113" cy="231788"/>
          </a:xfrm>
        </p:grpSpPr>
        <p:grpSp>
          <p:nvGrpSpPr>
            <p:cNvPr id="9" name="Group 13"/>
            <p:cNvGrpSpPr>
              <a:grpSpLocks/>
            </p:cNvGrpSpPr>
            <p:nvPr userDrawn="1"/>
          </p:nvGrpSpPr>
          <p:grpSpPr bwMode="auto">
            <a:xfrm>
              <a:off x="8378810" y="208339"/>
              <a:ext cx="231791" cy="231788"/>
              <a:chOff x="8450127" y="251605"/>
              <a:chExt cx="160474" cy="160472"/>
            </a:xfrm>
          </p:grpSpPr>
          <p:sp>
            <p:nvSpPr>
              <p:cNvPr id="14" name="Oval 13"/>
              <p:cNvSpPr/>
              <p:nvPr userDrawn="1"/>
            </p:nvSpPr>
            <p:spPr>
              <a:xfrm>
                <a:off x="8450245" y="251605"/>
                <a:ext cx="160356" cy="160472"/>
              </a:xfrm>
              <a:prstGeom prst="ellipse">
                <a:avLst/>
              </a:prstGeom>
              <a:noFill/>
              <a:ln w="63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Isosceles Triangle 14">
                <a:hlinkClick r:id="" action="ppaction://hlinkshowjump?jump=nextslide"/>
              </p:cNvPr>
              <p:cNvSpPr/>
              <p:nvPr userDrawn="1"/>
            </p:nvSpPr>
            <p:spPr>
              <a:xfrm rot="5400000">
                <a:off x="8496893" y="295047"/>
                <a:ext cx="85732" cy="73588"/>
              </a:xfrm>
              <a:prstGeom prst="triangle">
                <a:avLst/>
              </a:prstGeom>
              <a:solidFill>
                <a:schemeClr val="accent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0" name="Group 14"/>
            <p:cNvGrpSpPr>
              <a:grpSpLocks/>
            </p:cNvGrpSpPr>
            <p:nvPr userDrawn="1"/>
          </p:nvGrpSpPr>
          <p:grpSpPr bwMode="auto">
            <a:xfrm flipH="1">
              <a:off x="7828488" y="208339"/>
              <a:ext cx="231791" cy="231788"/>
              <a:chOff x="8450127" y="251605"/>
              <a:chExt cx="160474" cy="160472"/>
            </a:xfrm>
          </p:grpSpPr>
          <p:sp>
            <p:nvSpPr>
              <p:cNvPr id="12" name="Oval 11"/>
              <p:cNvSpPr/>
              <p:nvPr userDrawn="1"/>
            </p:nvSpPr>
            <p:spPr>
              <a:xfrm>
                <a:off x="8450245" y="251605"/>
                <a:ext cx="160356" cy="160472"/>
              </a:xfrm>
              <a:prstGeom prst="ellipse">
                <a:avLst/>
              </a:prstGeom>
              <a:noFill/>
              <a:ln w="63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 name="Isosceles Triangle 12">
                <a:hlinkClick r:id="" action="ppaction://hlinkshowjump?jump=previousslide"/>
              </p:cNvPr>
              <p:cNvSpPr/>
              <p:nvPr userDrawn="1"/>
            </p:nvSpPr>
            <p:spPr>
              <a:xfrm rot="5400000">
                <a:off x="8496893" y="295047"/>
                <a:ext cx="85732" cy="73588"/>
              </a:xfrm>
              <a:prstGeom prst="triangle">
                <a:avLst/>
              </a:prstGeom>
              <a:solidFill>
                <a:schemeClr val="accent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sym typeface="Arial" panose="020B0604020202020204" pitchFamily="34" charset="0"/>
                </a:endParaRPr>
              </a:p>
            </p:txBody>
          </p:sp>
        </p:grpSp>
        <p:sp>
          <p:nvSpPr>
            <p:cNvPr id="11" name="Freeform 13">
              <a:hlinkClick r:id="" action="ppaction://noaction"/>
            </p:cNvPr>
            <p:cNvSpPr>
              <a:spLocks noEditPoints="1"/>
            </p:cNvSpPr>
            <p:nvPr userDrawn="1"/>
          </p:nvSpPr>
          <p:spPr bwMode="auto">
            <a:xfrm>
              <a:off x="8106268" y="219828"/>
              <a:ext cx="226552" cy="208810"/>
            </a:xfrm>
            <a:custGeom>
              <a:avLst/>
              <a:gdLst>
                <a:gd name="T0" fmla="*/ 2147483646 w 332"/>
                <a:gd name="T1" fmla="*/ 2147483646 h 306"/>
                <a:gd name="T2" fmla="*/ 2147483646 w 332"/>
                <a:gd name="T3" fmla="*/ 953185578 h 306"/>
                <a:gd name="T4" fmla="*/ 2147483646 w 332"/>
                <a:gd name="T5" fmla="*/ 953185578 h 306"/>
                <a:gd name="T6" fmla="*/ 2147483646 w 332"/>
                <a:gd name="T7" fmla="*/ 2147483646 h 306"/>
                <a:gd name="T8" fmla="*/ 2147483646 w 332"/>
                <a:gd name="T9" fmla="*/ 0 h 306"/>
                <a:gd name="T10" fmla="*/ 0 w 332"/>
                <a:gd name="T11" fmla="*/ 2147483646 h 306"/>
                <a:gd name="T12" fmla="*/ 2147483646 w 332"/>
                <a:gd name="T13" fmla="*/ 2147483646 h 306"/>
                <a:gd name="T14" fmla="*/ 2147483646 w 332"/>
                <a:gd name="T15" fmla="*/ 2147483646 h 306"/>
                <a:gd name="T16" fmla="*/ 2147483646 w 332"/>
                <a:gd name="T17" fmla="*/ 2147483646 h 306"/>
                <a:gd name="T18" fmla="*/ 2147483646 w 332"/>
                <a:gd name="T19" fmla="*/ 2147483646 h 306"/>
                <a:gd name="T20" fmla="*/ 2147483646 w 332"/>
                <a:gd name="T21" fmla="*/ 2147483646 h 306"/>
                <a:gd name="T22" fmla="*/ 2147483646 w 332"/>
                <a:gd name="T23" fmla="*/ 2147483646 h 306"/>
                <a:gd name="T24" fmla="*/ 2147483646 w 332"/>
                <a:gd name="T25" fmla="*/ 2147483646 h 306"/>
                <a:gd name="T26" fmla="*/ 2147483646 w 332"/>
                <a:gd name="T27" fmla="*/ 2147483646 h 306"/>
                <a:gd name="T28" fmla="*/ 2147483646 w 332"/>
                <a:gd name="T29" fmla="*/ 2147483646 h 306"/>
                <a:gd name="T30" fmla="*/ 2147483646 w 332"/>
                <a:gd name="T31" fmla="*/ 2147483646 h 306"/>
                <a:gd name="T32" fmla="*/ 2147483646 w 332"/>
                <a:gd name="T33" fmla="*/ 2147483646 h 306"/>
                <a:gd name="T34" fmla="*/ 2147483646 w 332"/>
                <a:gd name="T35" fmla="*/ 2147483646 h 306"/>
                <a:gd name="T36" fmla="*/ 2147483646 w 332"/>
                <a:gd name="T37" fmla="*/ 2147483646 h 306"/>
                <a:gd name="T38" fmla="*/ 2147483646 w 332"/>
                <a:gd name="T39" fmla="*/ 2147483646 h 306"/>
                <a:gd name="T40" fmla="*/ 2147483646 w 332"/>
                <a:gd name="T41" fmla="*/ 2147483646 h 306"/>
                <a:gd name="T42" fmla="*/ 2147483646 w 332"/>
                <a:gd name="T43" fmla="*/ 2147483646 h 306"/>
                <a:gd name="T44" fmla="*/ 2147483646 w 332"/>
                <a:gd name="T45" fmla="*/ 2147483646 h 306"/>
                <a:gd name="T46" fmla="*/ 2147483646 w 332"/>
                <a:gd name="T47" fmla="*/ 2147483646 h 3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2" h="306">
                  <a:moveTo>
                    <a:pt x="273" y="81"/>
                  </a:moveTo>
                  <a:lnTo>
                    <a:pt x="273" y="3"/>
                  </a:lnTo>
                  <a:lnTo>
                    <a:pt x="230" y="3"/>
                  </a:lnTo>
                  <a:lnTo>
                    <a:pt x="230" y="48"/>
                  </a:lnTo>
                  <a:lnTo>
                    <a:pt x="166" y="0"/>
                  </a:lnTo>
                  <a:lnTo>
                    <a:pt x="0" y="126"/>
                  </a:lnTo>
                  <a:lnTo>
                    <a:pt x="26" y="161"/>
                  </a:lnTo>
                  <a:lnTo>
                    <a:pt x="42" y="148"/>
                  </a:lnTo>
                  <a:lnTo>
                    <a:pt x="42" y="306"/>
                  </a:lnTo>
                  <a:lnTo>
                    <a:pt x="289" y="306"/>
                  </a:lnTo>
                  <a:lnTo>
                    <a:pt x="289" y="148"/>
                  </a:lnTo>
                  <a:lnTo>
                    <a:pt x="305" y="161"/>
                  </a:lnTo>
                  <a:lnTo>
                    <a:pt x="332" y="126"/>
                  </a:lnTo>
                  <a:lnTo>
                    <a:pt x="273" y="81"/>
                  </a:lnTo>
                  <a:close/>
                  <a:moveTo>
                    <a:pt x="265" y="281"/>
                  </a:moveTo>
                  <a:lnTo>
                    <a:pt x="209" y="281"/>
                  </a:lnTo>
                  <a:lnTo>
                    <a:pt x="209" y="190"/>
                  </a:lnTo>
                  <a:lnTo>
                    <a:pt x="123" y="190"/>
                  </a:lnTo>
                  <a:lnTo>
                    <a:pt x="123" y="281"/>
                  </a:lnTo>
                  <a:lnTo>
                    <a:pt x="67" y="281"/>
                  </a:lnTo>
                  <a:lnTo>
                    <a:pt x="67" y="131"/>
                  </a:lnTo>
                  <a:lnTo>
                    <a:pt x="166" y="56"/>
                  </a:lnTo>
                  <a:lnTo>
                    <a:pt x="265" y="131"/>
                  </a:lnTo>
                  <a:lnTo>
                    <a:pt x="265" y="28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latin typeface="Arial" panose="020B0604020202020204" pitchFamily="34" charset="0"/>
                <a:cs typeface="Arial" panose="020B0604020202020204" pitchFamily="34" charset="0"/>
                <a:sym typeface="Arial" panose="020B0604020202020204" pitchFamily="34" charset="0"/>
              </a:endParaRPr>
            </a:p>
          </p:txBody>
        </p:sp>
      </p:grpSp>
      <p:sp>
        <p:nvSpPr>
          <p:cNvPr id="17" name="Title 1"/>
          <p:cNvSpPr>
            <a:spLocks noGrp="1"/>
          </p:cNvSpPr>
          <p:nvPr>
            <p:ph type="title"/>
          </p:nvPr>
        </p:nvSpPr>
        <p:spPr>
          <a:xfrm>
            <a:off x="6415314" y="1436588"/>
            <a:ext cx="5173437" cy="1046440"/>
          </a:xfrm>
        </p:spPr>
        <p:txBody>
          <a:bodyPr>
            <a:spAutoFit/>
          </a:bodyPr>
          <a:lstStyle>
            <a:lvl1pPr algn="r">
              <a:defRPr sz="400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endParaRPr lang="en-GB" dirty="0"/>
          </a:p>
        </p:txBody>
      </p:sp>
      <p:sp>
        <p:nvSpPr>
          <p:cNvPr id="18" name="Rectangle 17"/>
          <p:cNvSpPr/>
          <p:nvPr userDrawn="1"/>
        </p:nvSpPr>
        <p:spPr>
          <a:xfrm>
            <a:off x="622300" y="6604000"/>
            <a:ext cx="602729"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r>
              <a:rPr lang="en-IN" sz="900" dirty="0">
                <a:solidFill>
                  <a:schemeClr val="accent3"/>
                </a:solidFill>
                <a:latin typeface="Arial" panose="020B0604020202020204" pitchFamily="34" charset="0"/>
                <a:cs typeface="Arial" panose="020B0604020202020204" pitchFamily="34" charset="0"/>
                <a:sym typeface="Arial" panose="020B0604020202020204" pitchFamily="34" charset="0"/>
              </a:rPr>
              <a:t>RHC Digital</a:t>
            </a:r>
          </a:p>
        </p:txBody>
      </p:sp>
      <p:sp>
        <p:nvSpPr>
          <p:cNvPr id="19" name="Parallelogram 18"/>
          <p:cNvSpPr/>
          <p:nvPr userDrawn="1"/>
        </p:nvSpPr>
        <p:spPr>
          <a:xfrm>
            <a:off x="1250429" y="6604000"/>
            <a:ext cx="138113" cy="138113"/>
          </a:xfrm>
          <a:prstGeom prst="parallelogram">
            <a:avLst>
              <a:gd name="adj" fmla="val 71841"/>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2" name="Rectangle 21"/>
          <p:cNvSpPr/>
          <p:nvPr userDrawn="1"/>
        </p:nvSpPr>
        <p:spPr>
          <a:xfrm>
            <a:off x="1457414" y="6604000"/>
            <a:ext cx="141064"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fld id="{9D64EE09-A9E2-4B05-9C06-54ECF0F459E4}" type="slidenum">
              <a:rPr lang="en-IN" sz="900" smtClean="0">
                <a:solidFill>
                  <a:schemeClr val="accent3"/>
                </a:solidFill>
                <a:latin typeface="Arial" panose="020B0604020202020204" pitchFamily="34" charset="0"/>
                <a:cs typeface="Arial" panose="020B0604020202020204" pitchFamily="34" charset="0"/>
                <a:sym typeface="Arial" panose="020B0604020202020204" pitchFamily="34" charset="0"/>
              </a:rPr>
              <a:t>‹#›</a:t>
            </a:fld>
            <a:endParaRPr lang="en-IN" sz="900"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8833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89217" y="6346435"/>
            <a:ext cx="321348" cy="328619"/>
          </a:xfrm>
          <a:prstGeom prst="rect">
            <a:avLst/>
          </a:prstGeom>
          <a:noFill/>
          <a:ln>
            <a:noFill/>
          </a:ln>
        </p:spPr>
      </p:pic>
      <p:sp>
        <p:nvSpPr>
          <p:cNvPr id="4" name="Slide Number Placeholder 2">
            <a:extLst>
              <a:ext uri="{FF2B5EF4-FFF2-40B4-BE49-F238E27FC236}">
                <a16:creationId xmlns:a16="http://schemas.microsoft.com/office/drawing/2014/main" id="{30557275-540F-524E-B108-C0ECD520B060}"/>
              </a:ext>
            </a:extLst>
          </p:cNvPr>
          <p:cNvSpPr>
            <a:spLocks noGrp="1"/>
          </p:cNvSpPr>
          <p:nvPr>
            <p:ph type="sldNum" sz="quarter" idx="12"/>
          </p:nvPr>
        </p:nvSpPr>
        <p:spPr>
          <a:xfrm>
            <a:off x="230811" y="6516861"/>
            <a:ext cx="800517" cy="182563"/>
          </a:xfrm>
          <a:prstGeom prst="rect">
            <a:avLst/>
          </a:prstGeom>
        </p:spPr>
        <p:txBody>
          <a:bodyPr anchor="ctr"/>
          <a:lstStyle>
            <a:lvl1pPr>
              <a:defRPr sz="1000">
                <a:solidFill>
                  <a:schemeClr val="tx1">
                    <a:lumMod val="50000"/>
                    <a:lumOff val="50000"/>
                  </a:schemeClr>
                </a:solidFill>
              </a:defRPr>
            </a:lvl1pPr>
          </a:lstStyle>
          <a:p>
            <a:fld id="{3C9AA5BC-3FBE-4F4B-94C2-75EF5F0C6C4B}" type="slidenum">
              <a:rPr lang="en-US" smtClean="0"/>
              <a:pPr/>
              <a:t>‹#›</a:t>
            </a:fld>
            <a:endParaRPr lang="en-US" dirty="0"/>
          </a:p>
        </p:txBody>
      </p:sp>
    </p:spTree>
    <p:extLst>
      <p:ext uri="{BB962C8B-B14F-4D97-AF65-F5344CB8AC3E}">
        <p14:creationId xmlns:p14="http://schemas.microsoft.com/office/powerpoint/2010/main" val="30592769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794" y="1122363"/>
            <a:ext cx="9148763"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794"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AAA89C-059B-4812-8000-D1FBB99C89BE}" type="datetimeFigureOut">
              <a:rPr lang="en-GB" smtClean="0"/>
              <a:t>29/04/2020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C541033-680B-4E28-ABFA-6E7973948D32}" type="slidenum">
              <a:rPr lang="en-GB" smtClean="0"/>
              <a:t>‹#›</a:t>
            </a:fld>
            <a:endParaRPr lang="en-GB" dirty="0"/>
          </a:p>
        </p:txBody>
      </p:sp>
    </p:spTree>
    <p:extLst>
      <p:ext uri="{BB962C8B-B14F-4D97-AF65-F5344CB8AC3E}">
        <p14:creationId xmlns:p14="http://schemas.microsoft.com/office/powerpoint/2010/main" val="1508079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8665" y="236306"/>
            <a:ext cx="11041049" cy="1017142"/>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AAA89C-059B-4812-8000-D1FBB99C89BE}" type="datetimeFigureOut">
              <a:rPr lang="en-GB" smtClean="0"/>
              <a:t>29/04/2020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C541033-680B-4E28-ABFA-6E7973948D32}" type="slidenum">
              <a:rPr lang="en-GB" smtClean="0"/>
              <a:t>‹#›</a:t>
            </a:fld>
            <a:endParaRPr lang="en-GB"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58" b="18836"/>
          <a:stretch/>
        </p:blipFill>
        <p:spPr>
          <a:xfrm>
            <a:off x="0" y="280953"/>
            <a:ext cx="12198350" cy="927848"/>
          </a:xfrm>
          <a:prstGeom prst="rect">
            <a:avLst/>
          </a:prstGeom>
        </p:spPr>
      </p:pic>
    </p:spTree>
    <p:extLst>
      <p:ext uri="{BB962C8B-B14F-4D97-AF65-F5344CB8AC3E}">
        <p14:creationId xmlns:p14="http://schemas.microsoft.com/office/powerpoint/2010/main" val="14821953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283" y="1709739"/>
            <a:ext cx="10521077"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2283" y="4589464"/>
            <a:ext cx="1052107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AAA89C-059B-4812-8000-D1FBB99C89BE}" type="datetimeFigureOut">
              <a:rPr lang="en-GB" smtClean="0"/>
              <a:t>29/04/2020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C541033-680B-4E28-ABFA-6E7973948D32}" type="slidenum">
              <a:rPr lang="en-GB" smtClean="0"/>
              <a:t>‹#›</a:t>
            </a:fld>
            <a:endParaRPr lang="en-GB" dirty="0"/>
          </a:p>
        </p:txBody>
      </p:sp>
    </p:spTree>
    <p:extLst>
      <p:ext uri="{BB962C8B-B14F-4D97-AF65-F5344CB8AC3E}">
        <p14:creationId xmlns:p14="http://schemas.microsoft.com/office/powerpoint/2010/main" val="28977104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636" y="1825625"/>
            <a:ext cx="51842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5415" y="1825625"/>
            <a:ext cx="51842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AAA89C-059B-4812-8000-D1FBB99C89BE}" type="datetimeFigureOut">
              <a:rPr lang="en-GB" smtClean="0"/>
              <a:t>29/04/2020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C541033-680B-4E28-ABFA-6E7973948D32}" type="slidenum">
              <a:rPr lang="en-GB" smtClean="0"/>
              <a:t>‹#›</a:t>
            </a:fld>
            <a:endParaRPr lang="en-GB" dirty="0"/>
          </a:p>
        </p:txBody>
      </p:sp>
    </p:spTree>
    <p:extLst>
      <p:ext uri="{BB962C8B-B14F-4D97-AF65-F5344CB8AC3E}">
        <p14:creationId xmlns:p14="http://schemas.microsoft.com/office/powerpoint/2010/main" val="8339548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225" y="365126"/>
            <a:ext cx="10521077"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226" y="1681163"/>
            <a:ext cx="51604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226" y="2505075"/>
            <a:ext cx="51604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5414" y="1681163"/>
            <a:ext cx="5185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5414" y="2505075"/>
            <a:ext cx="51858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AAA89C-059B-4812-8000-D1FBB99C89BE}" type="datetimeFigureOut">
              <a:rPr lang="en-GB" smtClean="0"/>
              <a:t>29/04/2020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C541033-680B-4E28-ABFA-6E7973948D32}" type="slidenum">
              <a:rPr lang="en-GB" smtClean="0"/>
              <a:t>‹#›</a:t>
            </a:fld>
            <a:endParaRPr lang="en-GB" dirty="0"/>
          </a:p>
        </p:txBody>
      </p:sp>
    </p:spTree>
    <p:extLst>
      <p:ext uri="{BB962C8B-B14F-4D97-AF65-F5344CB8AC3E}">
        <p14:creationId xmlns:p14="http://schemas.microsoft.com/office/powerpoint/2010/main" val="23096218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AAA89C-059B-4812-8000-D1FBB99C89BE}" type="datetimeFigureOut">
              <a:rPr lang="en-GB" smtClean="0"/>
              <a:t>29/04/2020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C541033-680B-4E28-ABFA-6E7973948D32}" type="slidenum">
              <a:rPr lang="en-GB" smtClean="0"/>
              <a:t>‹#›</a:t>
            </a:fld>
            <a:endParaRPr lang="en-GB" dirty="0"/>
          </a:p>
        </p:txBody>
      </p:sp>
    </p:spTree>
    <p:extLst>
      <p:ext uri="{BB962C8B-B14F-4D97-AF65-F5344CB8AC3E}">
        <p14:creationId xmlns:p14="http://schemas.microsoft.com/office/powerpoint/2010/main" val="25113340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AA89C-059B-4812-8000-D1FBB99C89BE}" type="datetimeFigureOut">
              <a:rPr lang="en-GB" smtClean="0"/>
              <a:t>29/04/2020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C541033-680B-4E28-ABFA-6E7973948D32}" type="slidenum">
              <a:rPr lang="en-GB" smtClean="0"/>
              <a:t>‹#›</a:t>
            </a:fld>
            <a:endParaRPr lang="en-GB" dirty="0"/>
          </a:p>
        </p:txBody>
      </p:sp>
    </p:spTree>
    <p:extLst>
      <p:ext uri="{BB962C8B-B14F-4D97-AF65-F5344CB8AC3E}">
        <p14:creationId xmlns:p14="http://schemas.microsoft.com/office/powerpoint/2010/main" val="4115367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226" y="457200"/>
            <a:ext cx="393428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5887" y="987426"/>
            <a:ext cx="61754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226"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AAA89C-059B-4812-8000-D1FBB99C89BE}" type="datetimeFigureOut">
              <a:rPr lang="en-GB" smtClean="0"/>
              <a:t>29/04/2020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C541033-680B-4E28-ABFA-6E7973948D32}" type="slidenum">
              <a:rPr lang="en-GB" smtClean="0"/>
              <a:t>‹#›</a:t>
            </a:fld>
            <a:endParaRPr lang="en-GB" dirty="0"/>
          </a:p>
        </p:txBody>
      </p:sp>
    </p:spTree>
    <p:extLst>
      <p:ext uri="{BB962C8B-B14F-4D97-AF65-F5344CB8AC3E}">
        <p14:creationId xmlns:p14="http://schemas.microsoft.com/office/powerpoint/2010/main" val="35676334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226" y="457200"/>
            <a:ext cx="393428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5887" y="987426"/>
            <a:ext cx="617541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40226"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AAA89C-059B-4812-8000-D1FBB99C89BE}" type="datetimeFigureOut">
              <a:rPr lang="en-GB" smtClean="0"/>
              <a:t>29/04/2020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C541033-680B-4E28-ABFA-6E7973948D32}" type="slidenum">
              <a:rPr lang="en-GB" smtClean="0"/>
              <a:t>‹#›</a:t>
            </a:fld>
            <a:endParaRPr lang="en-GB" dirty="0"/>
          </a:p>
        </p:txBody>
      </p:sp>
    </p:spTree>
    <p:extLst>
      <p:ext uri="{BB962C8B-B14F-4D97-AF65-F5344CB8AC3E}">
        <p14:creationId xmlns:p14="http://schemas.microsoft.com/office/powerpoint/2010/main" val="364463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lank">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9CF8A9-75DF-420E-8E2F-E1E96A76D5BF}"/>
              </a:ext>
            </a:extLst>
          </p:cNvPr>
          <p:cNvGraphicFramePr>
            <a:graphicFrameLocks noChangeAspect="1"/>
          </p:cNvGraphicFramePr>
          <p:nvPr userDrawn="1">
            <p:custDataLst>
              <p:tags r:id="rId2"/>
            </p:custDataLst>
            <p:extLst>
              <p:ext uri="{D42A27DB-BD31-4B8C-83A1-F6EECF244321}">
                <p14:modId xmlns:p14="http://schemas.microsoft.com/office/powerpoint/2010/main" val="1022525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4"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719CF8A9-75DF-420E-8E2F-E1E96A76D5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AA75C0C-70E4-400C-830B-5D7C5B290C5D}"/>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30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9" name="Picture 8">
            <a:extLst>
              <a:ext uri="{FF2B5EF4-FFF2-40B4-BE49-F238E27FC236}">
                <a16:creationId xmlns:a16="http://schemas.microsoft.com/office/drawing/2014/main" id="{5E7872B7-CAB9-40D7-A445-F88EE593FEFF}"/>
              </a:ext>
            </a:extLst>
          </p:cNvPr>
          <p:cNvPicPr>
            <a:picLocks noChangeAspect="1"/>
          </p:cNvPicPr>
          <p:nvPr userDrawn="1"/>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t="40978"/>
          <a:stretch/>
        </p:blipFill>
        <p:spPr>
          <a:xfrm>
            <a:off x="0" y="3176"/>
            <a:ext cx="12198350" cy="2430724"/>
          </a:xfrm>
          <a:prstGeom prst="rect">
            <a:avLst/>
          </a:prstGeom>
        </p:spPr>
      </p:pic>
      <p:sp>
        <p:nvSpPr>
          <p:cNvPr id="10" name="Rectangle 9">
            <a:extLst>
              <a:ext uri="{FF2B5EF4-FFF2-40B4-BE49-F238E27FC236}">
                <a16:creationId xmlns:a16="http://schemas.microsoft.com/office/drawing/2014/main" id="{781F4D4E-91D4-44D5-9AF1-ADF1A6525385}"/>
              </a:ext>
            </a:extLst>
          </p:cNvPr>
          <p:cNvSpPr/>
          <p:nvPr userDrawn="1"/>
        </p:nvSpPr>
        <p:spPr>
          <a:xfrm>
            <a:off x="3176" y="1286540"/>
            <a:ext cx="12195174" cy="557146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31" name="Title Placeholder 1">
            <a:extLst>
              <a:ext uri="{FF2B5EF4-FFF2-40B4-BE49-F238E27FC236}">
                <a16:creationId xmlns:a16="http://schemas.microsoft.com/office/drawing/2014/main" id="{D0E6BC7F-7B09-4D97-AB16-642369AE4FE1}"/>
              </a:ext>
            </a:extLst>
          </p:cNvPr>
          <p:cNvSpPr>
            <a:spLocks noGrp="1"/>
          </p:cNvSpPr>
          <p:nvPr>
            <p:ph type="title"/>
          </p:nvPr>
        </p:nvSpPr>
        <p:spPr bwMode="auto">
          <a:xfrm>
            <a:off x="753731" y="201613"/>
            <a:ext cx="10817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b="1">
                <a:solidFill>
                  <a:schemeClr val="bg2"/>
                </a:solidFill>
              </a:defRPr>
            </a:lvl1pPr>
          </a:lstStyle>
          <a:p>
            <a:pPr lvl="0"/>
            <a:r>
              <a:rPr lang="en-US" altLang="es-AR" dirty="0"/>
              <a:t>Click to edit Master title style</a:t>
            </a:r>
            <a:endParaRPr lang="en-GB" altLang="es-AR" dirty="0"/>
          </a:p>
        </p:txBody>
      </p:sp>
    </p:spTree>
    <p:extLst>
      <p:ext uri="{BB962C8B-B14F-4D97-AF65-F5344CB8AC3E}">
        <p14:creationId xmlns:p14="http://schemas.microsoft.com/office/powerpoint/2010/main" val="4194886836"/>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AAA89C-059B-4812-8000-D1FBB99C89BE}" type="datetimeFigureOut">
              <a:rPr lang="en-GB" smtClean="0"/>
              <a:t>29/04/2020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C541033-680B-4E28-ABFA-6E7973948D32}" type="slidenum">
              <a:rPr lang="en-GB" smtClean="0"/>
              <a:t>‹#›</a:t>
            </a:fld>
            <a:endParaRPr lang="en-GB" dirty="0"/>
          </a:p>
        </p:txBody>
      </p:sp>
    </p:spTree>
    <p:extLst>
      <p:ext uri="{BB962C8B-B14F-4D97-AF65-F5344CB8AC3E}">
        <p14:creationId xmlns:p14="http://schemas.microsoft.com/office/powerpoint/2010/main" val="4106763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9444" y="365125"/>
            <a:ext cx="2630269"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637" y="365125"/>
            <a:ext cx="773832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AAA89C-059B-4812-8000-D1FBB99C89BE}" type="datetimeFigureOut">
              <a:rPr lang="en-GB" smtClean="0"/>
              <a:t>29/04/2020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C541033-680B-4E28-ABFA-6E7973948D32}" type="slidenum">
              <a:rPr lang="en-GB" smtClean="0"/>
              <a:t>‹#›</a:t>
            </a:fld>
            <a:endParaRPr lang="en-GB" dirty="0"/>
          </a:p>
        </p:txBody>
      </p:sp>
    </p:spTree>
    <p:extLst>
      <p:ext uri="{BB962C8B-B14F-4D97-AF65-F5344CB8AC3E}">
        <p14:creationId xmlns:p14="http://schemas.microsoft.com/office/powerpoint/2010/main" val="3076523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2" name="bk object 16"/>
          <p:cNvSpPr/>
          <p:nvPr userDrawn="1"/>
        </p:nvSpPr>
        <p:spPr>
          <a:xfrm>
            <a:off x="130039" y="99203"/>
            <a:ext cx="11936128" cy="6659343"/>
          </a:xfrm>
          <a:custGeom>
            <a:avLst/>
            <a:gdLst/>
            <a:ahLst/>
            <a:cxnLst/>
            <a:rect l="l" t="t" r="r" b="b"/>
            <a:pathLst>
              <a:path w="10463530" h="7343775">
                <a:moveTo>
                  <a:pt x="0" y="7343305"/>
                </a:moveTo>
                <a:lnTo>
                  <a:pt x="10463301" y="7343305"/>
                </a:lnTo>
                <a:lnTo>
                  <a:pt x="10463301" y="0"/>
                </a:lnTo>
                <a:lnTo>
                  <a:pt x="0" y="0"/>
                </a:lnTo>
                <a:lnTo>
                  <a:pt x="0" y="7343305"/>
                </a:lnTo>
                <a:close/>
              </a:path>
            </a:pathLst>
          </a:custGeom>
          <a:solidFill>
            <a:schemeClr val="accent1">
              <a:lumMod val="20000"/>
              <a:lumOff val="80000"/>
            </a:schemeClr>
          </a:solidFill>
        </p:spPr>
        <p:txBody>
          <a:bodyPr wrap="square" lIns="0" tIns="0" rIns="0" bIns="0" rtlCol="0"/>
          <a:lstStyle/>
          <a:p>
            <a:endParaRPr sz="1632" dirty="0"/>
          </a:p>
        </p:txBody>
      </p:sp>
    </p:spTree>
    <p:extLst>
      <p:ext uri="{BB962C8B-B14F-4D97-AF65-F5344CB8AC3E}">
        <p14:creationId xmlns:p14="http://schemas.microsoft.com/office/powerpoint/2010/main" val="8523445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283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3_Blank">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9CF8A9-75DF-420E-8E2F-E1E96A76D5B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74"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719CF8A9-75DF-420E-8E2F-E1E96A76D5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AA75C0C-70E4-400C-830B-5D7C5B290C5D}"/>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2999"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4" name="Picture 3">
            <a:extLst>
              <a:ext uri="{FF2B5EF4-FFF2-40B4-BE49-F238E27FC236}">
                <a16:creationId xmlns:a16="http://schemas.microsoft.com/office/drawing/2014/main" id="{A7990F69-3DA5-43DD-92F6-B8A4E3D9FAB0}"/>
              </a:ext>
            </a:extLst>
          </p:cNvPr>
          <p:cNvPicPr>
            <a:picLocks noChangeAspect="1"/>
          </p:cNvPicPr>
          <p:nvPr userDrawn="1"/>
        </p:nvPicPr>
        <p:blipFill>
          <a:blip r:embed="rId7"/>
          <a:stretch>
            <a:fillRect/>
          </a:stretch>
        </p:blipFill>
        <p:spPr>
          <a:xfrm>
            <a:off x="-6100" y="-26362"/>
            <a:ext cx="12238198" cy="2801646"/>
          </a:xfrm>
          <a:prstGeom prst="rect">
            <a:avLst/>
          </a:prstGeom>
        </p:spPr>
      </p:pic>
      <p:sp>
        <p:nvSpPr>
          <p:cNvPr id="5" name="Rectangle 4">
            <a:extLst>
              <a:ext uri="{FF2B5EF4-FFF2-40B4-BE49-F238E27FC236}">
                <a16:creationId xmlns:a16="http://schemas.microsoft.com/office/drawing/2014/main" id="{0E823EC9-B986-4AB5-9B5D-43C3533FAA7F}"/>
              </a:ext>
            </a:extLst>
          </p:cNvPr>
          <p:cNvSpPr/>
          <p:nvPr userDrawn="1"/>
        </p:nvSpPr>
        <p:spPr>
          <a:xfrm>
            <a:off x="-6100" y="-26362"/>
            <a:ext cx="12238198" cy="2801646"/>
          </a:xfrm>
          <a:prstGeom prst="rect">
            <a:avLst/>
          </a:prstGeom>
          <a:solidFill>
            <a:schemeClr val="bg1">
              <a:lumMod val="75000"/>
              <a:lumOff val="25000"/>
              <a:alpha val="81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a:spcAft>
                <a:spcPts val="600"/>
              </a:spcAft>
              <a:buClr>
                <a:schemeClr val="accent2"/>
              </a:buClr>
              <a:buSzPct val="70000"/>
              <a:buFont typeface="Arial" pitchFamily="34" charset="0"/>
              <a:buChar char="►"/>
            </a:pPr>
            <a:endParaRPr lang="en-US" sz="1399" dirty="0" err="1">
              <a:solidFill>
                <a:schemeClr val="bg1"/>
              </a:solidFill>
            </a:endParaRPr>
          </a:p>
        </p:txBody>
      </p:sp>
      <p:sp>
        <p:nvSpPr>
          <p:cNvPr id="10" name="Rectangle 9">
            <a:extLst>
              <a:ext uri="{FF2B5EF4-FFF2-40B4-BE49-F238E27FC236}">
                <a16:creationId xmlns:a16="http://schemas.microsoft.com/office/drawing/2014/main" id="{781F4D4E-91D4-44D5-9AF1-ADF1A6525385}"/>
              </a:ext>
            </a:extLst>
          </p:cNvPr>
          <p:cNvSpPr/>
          <p:nvPr userDrawn="1"/>
        </p:nvSpPr>
        <p:spPr>
          <a:xfrm>
            <a:off x="-6100" y="1079709"/>
            <a:ext cx="12238198" cy="5731794"/>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a:spcAft>
                <a:spcPts val="600"/>
              </a:spcAft>
              <a:buClr>
                <a:schemeClr val="accent2"/>
              </a:buClr>
              <a:buSzPct val="70000"/>
              <a:buFont typeface="Arial" pitchFamily="34" charset="0"/>
              <a:buChar char="►"/>
            </a:pPr>
            <a:endParaRPr lang="en-US" sz="1399" dirty="0" err="1">
              <a:solidFill>
                <a:schemeClr val="bg1"/>
              </a:solidFill>
            </a:endParaRPr>
          </a:p>
        </p:txBody>
      </p:sp>
      <p:sp>
        <p:nvSpPr>
          <p:cNvPr id="31" name="Title Placeholder 1">
            <a:extLst>
              <a:ext uri="{FF2B5EF4-FFF2-40B4-BE49-F238E27FC236}">
                <a16:creationId xmlns:a16="http://schemas.microsoft.com/office/drawing/2014/main" id="{D0E6BC7F-7B09-4D97-AB16-642369AE4FE1}"/>
              </a:ext>
            </a:extLst>
          </p:cNvPr>
          <p:cNvSpPr>
            <a:spLocks noGrp="1"/>
          </p:cNvSpPr>
          <p:nvPr>
            <p:ph type="title"/>
          </p:nvPr>
        </p:nvSpPr>
        <p:spPr bwMode="auto">
          <a:xfrm>
            <a:off x="641438" y="137447"/>
            <a:ext cx="10817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b="1">
                <a:solidFill>
                  <a:schemeClr val="bg2"/>
                </a:solidFill>
              </a:defRPr>
            </a:lvl1pPr>
          </a:lstStyle>
          <a:p>
            <a:pPr lvl="0"/>
            <a:r>
              <a:rPr lang="en-US" altLang="es-AR" dirty="0"/>
              <a:t>Click to edit Master title style</a:t>
            </a:r>
            <a:endParaRPr lang="en-GB" altLang="es-AR" dirty="0"/>
          </a:p>
        </p:txBody>
      </p:sp>
    </p:spTree>
    <p:extLst>
      <p:ext uri="{BB962C8B-B14F-4D97-AF65-F5344CB8AC3E}">
        <p14:creationId xmlns:p14="http://schemas.microsoft.com/office/powerpoint/2010/main" val="194665388"/>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8" name="Title 1"/>
          <p:cNvSpPr>
            <a:spLocks noGrp="1"/>
          </p:cNvSpPr>
          <p:nvPr>
            <p:ph type="title"/>
          </p:nvPr>
        </p:nvSpPr>
        <p:spPr>
          <a:xfrm>
            <a:off x="475233" y="612282"/>
            <a:ext cx="6294695" cy="1339405"/>
          </a:xfrm>
          <a:prstGeom prst="rect">
            <a:avLst/>
          </a:prstGeom>
        </p:spPr>
        <p:txBody>
          <a:bodyPr/>
          <a:lstStyle>
            <a:lvl1pPr algn="l">
              <a:lnSpc>
                <a:spcPct val="85000"/>
              </a:lnSpc>
              <a:defRPr sz="2044">
                <a:solidFill>
                  <a:schemeClr val="tx1">
                    <a:lumMod val="50000"/>
                    <a:lumOff val="50000"/>
                  </a:schemeClr>
                </a:solidFill>
                <a:latin typeface="EYInterstate bold" panose="02000803030000020004" pitchFamily="2" charset="0"/>
              </a:defRPr>
            </a:lvl1pPr>
          </a:lstStyle>
          <a:p>
            <a:r>
              <a:rPr lang="en-US" dirty="0"/>
              <a:t>Click to edit Master title style</a:t>
            </a:r>
          </a:p>
        </p:txBody>
      </p:sp>
      <p:sp>
        <p:nvSpPr>
          <p:cNvPr id="29" name="Content Placeholder 2"/>
          <p:cNvSpPr>
            <a:spLocks noGrp="1"/>
          </p:cNvSpPr>
          <p:nvPr>
            <p:ph sz="quarter" idx="10"/>
          </p:nvPr>
        </p:nvSpPr>
        <p:spPr>
          <a:xfrm>
            <a:off x="466694" y="2512690"/>
            <a:ext cx="2332323" cy="3290455"/>
          </a:xfrm>
          <a:prstGeom prst="rect">
            <a:avLst/>
          </a:prstGeom>
        </p:spPr>
        <p:txBody>
          <a:bodyPr/>
          <a:lstStyle>
            <a:lvl1pPr>
              <a:lnSpc>
                <a:spcPct val="85000"/>
              </a:lnSpc>
              <a:defRPr sz="2044">
                <a:solidFill>
                  <a:srgbClr val="929497"/>
                </a:solidFill>
                <a:latin typeface="EYInterstate Light" panose="02000506000000020004" pitchFamily="2" charset="0"/>
              </a:defRPr>
            </a:lvl1pPr>
            <a:lvl2pPr>
              <a:lnSpc>
                <a:spcPct val="85000"/>
              </a:lnSpc>
              <a:defRPr sz="2044">
                <a:solidFill>
                  <a:srgbClr val="929497"/>
                </a:solidFill>
                <a:latin typeface="EYInterstate Light" panose="02000506000000020004" pitchFamily="2" charset="0"/>
              </a:defRPr>
            </a:lvl2pPr>
            <a:lvl3pPr>
              <a:lnSpc>
                <a:spcPct val="85000"/>
              </a:lnSpc>
              <a:defRPr sz="2044">
                <a:solidFill>
                  <a:srgbClr val="929497"/>
                </a:solidFill>
                <a:latin typeface="EYInterstate Light" panose="02000506000000020004" pitchFamily="2" charset="0"/>
              </a:defRPr>
            </a:lvl3pPr>
            <a:lvl4pPr>
              <a:lnSpc>
                <a:spcPct val="85000"/>
              </a:lnSpc>
              <a:defRPr sz="2044">
                <a:solidFill>
                  <a:srgbClr val="929497"/>
                </a:solidFill>
                <a:latin typeface="EYInterstate Light" panose="02000506000000020004" pitchFamily="2" charset="0"/>
              </a:defRPr>
            </a:lvl4pPr>
            <a:lvl5pPr>
              <a:lnSpc>
                <a:spcPct val="85000"/>
              </a:lnSpc>
              <a:defRPr sz="2044">
                <a:solidFill>
                  <a:srgbClr val="929497"/>
                </a:solidFill>
                <a:latin typeface="EYInterstate Light" panose="02000506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92878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10CAAC0-2288-45A6-901D-F3DF3473C9A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58" name="think-cell Slide" r:id="rId5" imgW="395" imgH="394" progId="TCLayout.ActiveDocument.1">
                  <p:embed/>
                </p:oleObj>
              </mc:Choice>
              <mc:Fallback>
                <p:oleObj name="think-cell Slide" r:id="rId5" imgW="395" imgH="394" progId="TCLayout.ActiveDocument.1">
                  <p:embed/>
                  <p:pic>
                    <p:nvPicPr>
                      <p:cNvPr id="9" name="Object 8" hidden="1">
                        <a:extLst>
                          <a:ext uri="{FF2B5EF4-FFF2-40B4-BE49-F238E27FC236}">
                            <a16:creationId xmlns:a16="http://schemas.microsoft.com/office/drawing/2014/main" id="{D10CAAC0-2288-45A6-901D-F3DF3473C9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7BDC6C-6609-4FE0-A334-29B9D32E697B}"/>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30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Rectangle 1"/>
          <p:cNvSpPr>
            <a:spLocks noChangeAspect="1"/>
          </p:cNvSpPr>
          <p:nvPr userDrawn="1"/>
        </p:nvSpPr>
        <p:spPr>
          <a:xfrm>
            <a:off x="3970338" y="615950"/>
            <a:ext cx="7734300" cy="3575050"/>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2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6" name="AutoShape 4"/>
          <p:cNvSpPr>
            <a:spLocks noChangeAspect="1" noChangeArrowheads="1" noTextEdit="1"/>
          </p:cNvSpPr>
          <p:nvPr userDrawn="1"/>
        </p:nvSpPr>
        <p:spPr bwMode="auto">
          <a:xfrm>
            <a:off x="5591175" y="4865688"/>
            <a:ext cx="12160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atin typeface="Arial" panose="020B0604020202020204" pitchFamily="34" charset="0"/>
              <a:cs typeface="Arial" panose="020B0604020202020204" pitchFamily="34" charset="0"/>
              <a:sym typeface="Arial" panose="020B0604020202020204" pitchFamily="34" charset="0"/>
            </a:endParaRPr>
          </a:p>
        </p:txBody>
      </p:sp>
      <p:sp>
        <p:nvSpPr>
          <p:cNvPr id="8" name="Title 1"/>
          <p:cNvSpPr>
            <a:spLocks noGrp="1"/>
          </p:cNvSpPr>
          <p:nvPr>
            <p:ph type="ctrTitle"/>
          </p:nvPr>
        </p:nvSpPr>
        <p:spPr>
          <a:xfrm>
            <a:off x="4266986" y="2240280"/>
            <a:ext cx="7223760" cy="860400"/>
          </a:xfrm>
        </p:spPr>
        <p:txBody>
          <a:bodyPr/>
          <a:lstStyle>
            <a:lvl1pPr>
              <a:defRPr>
                <a:solidFill>
                  <a:srgbClr val="333333"/>
                </a:solidFill>
                <a:latin typeface="Arial" panose="020B0604020202020204" pitchFamily="34" charset="0"/>
                <a:cs typeface="Arial" pitchFamily="34" charset="0"/>
                <a:sym typeface="Arial" panose="020B0604020202020204" pitchFamily="34" charset="0"/>
              </a:defRPr>
            </a:lvl1pPr>
          </a:lstStyle>
          <a:p>
            <a:r>
              <a:rPr lang="en-US" dirty="0"/>
              <a:t>Click to edit Master title style</a:t>
            </a:r>
            <a:endParaRPr lang="en-GB" dirty="0"/>
          </a:p>
        </p:txBody>
      </p:sp>
      <p:sp>
        <p:nvSpPr>
          <p:cNvPr id="10" name="Subtitle 2"/>
          <p:cNvSpPr>
            <a:spLocks noGrp="1"/>
          </p:cNvSpPr>
          <p:nvPr>
            <p:ph type="subTitle" idx="1"/>
          </p:nvPr>
        </p:nvSpPr>
        <p:spPr>
          <a:xfrm>
            <a:off x="4266986" y="3218688"/>
            <a:ext cx="7223760" cy="645742"/>
          </a:xfrm>
          <a:prstGeom prst="rect">
            <a:avLst/>
          </a:prstGeom>
        </p:spPr>
        <p:txBody>
          <a:bodyPr>
            <a:noAutofit/>
          </a:bodyPr>
          <a:lstStyle>
            <a:lvl1pPr marL="0" indent="0" algn="l">
              <a:buNone/>
              <a:defRPr sz="2000" b="0">
                <a:solidFill>
                  <a:srgbClr val="333333"/>
                </a:solidFill>
                <a:latin typeface="Arial" panose="020B0604020202020204" pitchFamily="34" charset="0"/>
                <a:cs typeface="Arial" pitchFamily="34" charset="0"/>
                <a:sym typeface="Arial" panose="020B0604020202020204"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30791463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DCAAD74-C840-4D5C-95EB-AA2932371DF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82"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3DCAAD74-C840-4D5C-95EB-AA2932371D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11"/>
          </p:nvPr>
        </p:nvSpPr>
        <p:spPr>
          <a:xfrm>
            <a:off x="607802" y="1025526"/>
            <a:ext cx="10978515" cy="1643063"/>
          </a:xfrm>
          <a:prstGeom prst="rect">
            <a:avLst/>
          </a:prstGeom>
        </p:spPr>
        <p:txBody>
          <a:bodyPr/>
          <a:lstStyle>
            <a:lvl1pPr marL="0" indent="0" algn="l">
              <a:lnSpc>
                <a:spcPct val="85000"/>
              </a:lnSpc>
              <a:spcBef>
                <a:spcPts val="0"/>
              </a:spcBef>
              <a:buNone/>
              <a:defRPr sz="5000" b="1">
                <a:solidFill>
                  <a:schemeClr val="bg2"/>
                </a:solidFill>
                <a:latin typeface="Arial" panose="020B0604020202020204" pitchFamily="34" charset="0"/>
                <a:cs typeface="Arial" panose="020B0604020202020204" pitchFamily="34" charset="0"/>
                <a:sym typeface="Arial" panose="020B06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Rectangle 4"/>
          <p:cNvSpPr/>
          <p:nvPr userDrawn="1"/>
        </p:nvSpPr>
        <p:spPr>
          <a:xfrm>
            <a:off x="607802" y="6582046"/>
            <a:ext cx="602729"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r>
              <a:rPr lang="en-IN" sz="900" dirty="0">
                <a:solidFill>
                  <a:schemeClr val="accent3"/>
                </a:solidFill>
                <a:latin typeface="Arial" panose="020B0604020202020204" pitchFamily="34" charset="0"/>
                <a:cs typeface="Arial" panose="020B0604020202020204" pitchFamily="34" charset="0"/>
                <a:sym typeface="Arial" panose="020B0604020202020204" pitchFamily="34" charset="0"/>
              </a:rPr>
              <a:t>RHC Digital</a:t>
            </a:r>
          </a:p>
        </p:txBody>
      </p:sp>
      <p:sp>
        <p:nvSpPr>
          <p:cNvPr id="6" name="Parallelogram 5"/>
          <p:cNvSpPr/>
          <p:nvPr userDrawn="1"/>
        </p:nvSpPr>
        <p:spPr>
          <a:xfrm>
            <a:off x="1235931" y="6582046"/>
            <a:ext cx="138113" cy="138113"/>
          </a:xfrm>
          <a:prstGeom prst="parallelogram">
            <a:avLst>
              <a:gd name="adj" fmla="val 71841"/>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 name="Rectangle 7"/>
          <p:cNvSpPr/>
          <p:nvPr userDrawn="1"/>
        </p:nvSpPr>
        <p:spPr>
          <a:xfrm>
            <a:off x="1457414" y="6604000"/>
            <a:ext cx="141064"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fld id="{9D64EE09-A9E2-4B05-9C06-54ECF0F459E4}" type="slidenum">
              <a:rPr lang="en-IN" sz="900" smtClean="0">
                <a:solidFill>
                  <a:schemeClr val="accent3"/>
                </a:solidFill>
                <a:latin typeface="Arial" panose="020B0604020202020204" pitchFamily="34" charset="0"/>
                <a:cs typeface="Arial" panose="020B0604020202020204" pitchFamily="34" charset="0"/>
                <a:sym typeface="Arial" panose="020B0604020202020204" pitchFamily="34" charset="0"/>
              </a:rPr>
              <a:t>‹#›</a:t>
            </a:fld>
            <a:endParaRPr lang="en-IN" sz="900"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79327044"/>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E1CD2DF-9173-47A7-85EB-CA8A8F78D5C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06"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9E1CD2DF-9173-47A7-85EB-CA8A8F78D5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Line 11"/>
          <p:cNvSpPr>
            <a:spLocks noChangeShapeType="1"/>
          </p:cNvSpPr>
          <p:nvPr userDrawn="1"/>
        </p:nvSpPr>
        <p:spPr bwMode="auto">
          <a:xfrm>
            <a:off x="608013" y="6245225"/>
            <a:ext cx="10977562" cy="0"/>
          </a:xfrm>
          <a:prstGeom prst="line">
            <a:avLst/>
          </a:prstGeom>
          <a:noFill/>
          <a:ln w="3175">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IN">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03951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7701EB8-B154-45F6-9FB2-A6CDA53C59C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0"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07701EB8-B154-45F6-9FB2-A6CDA53C59C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D4B0DB2-B316-40FE-8CF7-44A364A56528}"/>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40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3" name="Picture 5" descr="C:\Users\manu.singh\Desktop\Full19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userDrawn="1"/>
        </p:nvGrpSpPr>
        <p:grpSpPr bwMode="auto">
          <a:xfrm>
            <a:off x="10806113" y="228600"/>
            <a:ext cx="782637" cy="231775"/>
            <a:chOff x="7828488" y="208339"/>
            <a:chExt cx="782113" cy="231788"/>
          </a:xfrm>
        </p:grpSpPr>
        <p:grpSp>
          <p:nvGrpSpPr>
            <p:cNvPr id="9" name="Group 13"/>
            <p:cNvGrpSpPr>
              <a:grpSpLocks/>
            </p:cNvGrpSpPr>
            <p:nvPr userDrawn="1"/>
          </p:nvGrpSpPr>
          <p:grpSpPr bwMode="auto">
            <a:xfrm>
              <a:off x="8378810" y="208339"/>
              <a:ext cx="231791" cy="231788"/>
              <a:chOff x="8450127" y="251605"/>
              <a:chExt cx="160474" cy="160472"/>
            </a:xfrm>
          </p:grpSpPr>
          <p:sp>
            <p:nvSpPr>
              <p:cNvPr id="14" name="Oval 13"/>
              <p:cNvSpPr/>
              <p:nvPr userDrawn="1"/>
            </p:nvSpPr>
            <p:spPr>
              <a:xfrm>
                <a:off x="8450245" y="251605"/>
                <a:ext cx="160356" cy="160472"/>
              </a:xfrm>
              <a:prstGeom prst="ellipse">
                <a:avLst/>
              </a:prstGeom>
              <a:noFill/>
              <a:ln w="63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Isosceles Triangle 14">
                <a:hlinkClick r:id="" action="ppaction://hlinkshowjump?jump=nextslide"/>
              </p:cNvPr>
              <p:cNvSpPr/>
              <p:nvPr userDrawn="1"/>
            </p:nvSpPr>
            <p:spPr>
              <a:xfrm rot="5400000">
                <a:off x="8496893" y="295047"/>
                <a:ext cx="85732" cy="73588"/>
              </a:xfrm>
              <a:prstGeom prst="triangle">
                <a:avLst/>
              </a:prstGeom>
              <a:solidFill>
                <a:schemeClr val="accent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0" name="Group 14"/>
            <p:cNvGrpSpPr>
              <a:grpSpLocks/>
            </p:cNvGrpSpPr>
            <p:nvPr userDrawn="1"/>
          </p:nvGrpSpPr>
          <p:grpSpPr bwMode="auto">
            <a:xfrm flipH="1">
              <a:off x="7828488" y="208339"/>
              <a:ext cx="231791" cy="231788"/>
              <a:chOff x="8450127" y="251605"/>
              <a:chExt cx="160474" cy="160472"/>
            </a:xfrm>
          </p:grpSpPr>
          <p:sp>
            <p:nvSpPr>
              <p:cNvPr id="12" name="Oval 11"/>
              <p:cNvSpPr/>
              <p:nvPr userDrawn="1"/>
            </p:nvSpPr>
            <p:spPr>
              <a:xfrm>
                <a:off x="8450245" y="251605"/>
                <a:ext cx="160356" cy="160472"/>
              </a:xfrm>
              <a:prstGeom prst="ellipse">
                <a:avLst/>
              </a:prstGeom>
              <a:noFill/>
              <a:ln w="63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 name="Isosceles Triangle 12">
                <a:hlinkClick r:id="" action="ppaction://hlinkshowjump?jump=previousslide"/>
              </p:cNvPr>
              <p:cNvSpPr/>
              <p:nvPr userDrawn="1"/>
            </p:nvSpPr>
            <p:spPr>
              <a:xfrm rot="5400000">
                <a:off x="8496893" y="295047"/>
                <a:ext cx="85732" cy="73588"/>
              </a:xfrm>
              <a:prstGeom prst="triangle">
                <a:avLst/>
              </a:prstGeom>
              <a:solidFill>
                <a:schemeClr val="accent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sym typeface="Arial" panose="020B0604020202020204" pitchFamily="34" charset="0"/>
                </a:endParaRPr>
              </a:p>
            </p:txBody>
          </p:sp>
        </p:grpSp>
        <p:sp>
          <p:nvSpPr>
            <p:cNvPr id="11" name="Freeform 13">
              <a:hlinkClick r:id="" action="ppaction://noaction"/>
            </p:cNvPr>
            <p:cNvSpPr>
              <a:spLocks noEditPoints="1"/>
            </p:cNvSpPr>
            <p:nvPr userDrawn="1"/>
          </p:nvSpPr>
          <p:spPr bwMode="auto">
            <a:xfrm>
              <a:off x="8106268" y="219828"/>
              <a:ext cx="226552" cy="208810"/>
            </a:xfrm>
            <a:custGeom>
              <a:avLst/>
              <a:gdLst>
                <a:gd name="T0" fmla="*/ 2147483646 w 332"/>
                <a:gd name="T1" fmla="*/ 2147483646 h 306"/>
                <a:gd name="T2" fmla="*/ 2147483646 w 332"/>
                <a:gd name="T3" fmla="*/ 953185578 h 306"/>
                <a:gd name="T4" fmla="*/ 2147483646 w 332"/>
                <a:gd name="T5" fmla="*/ 953185578 h 306"/>
                <a:gd name="T6" fmla="*/ 2147483646 w 332"/>
                <a:gd name="T7" fmla="*/ 2147483646 h 306"/>
                <a:gd name="T8" fmla="*/ 2147483646 w 332"/>
                <a:gd name="T9" fmla="*/ 0 h 306"/>
                <a:gd name="T10" fmla="*/ 0 w 332"/>
                <a:gd name="T11" fmla="*/ 2147483646 h 306"/>
                <a:gd name="T12" fmla="*/ 2147483646 w 332"/>
                <a:gd name="T13" fmla="*/ 2147483646 h 306"/>
                <a:gd name="T14" fmla="*/ 2147483646 w 332"/>
                <a:gd name="T15" fmla="*/ 2147483646 h 306"/>
                <a:gd name="T16" fmla="*/ 2147483646 w 332"/>
                <a:gd name="T17" fmla="*/ 2147483646 h 306"/>
                <a:gd name="T18" fmla="*/ 2147483646 w 332"/>
                <a:gd name="T19" fmla="*/ 2147483646 h 306"/>
                <a:gd name="T20" fmla="*/ 2147483646 w 332"/>
                <a:gd name="T21" fmla="*/ 2147483646 h 306"/>
                <a:gd name="T22" fmla="*/ 2147483646 w 332"/>
                <a:gd name="T23" fmla="*/ 2147483646 h 306"/>
                <a:gd name="T24" fmla="*/ 2147483646 w 332"/>
                <a:gd name="T25" fmla="*/ 2147483646 h 306"/>
                <a:gd name="T26" fmla="*/ 2147483646 w 332"/>
                <a:gd name="T27" fmla="*/ 2147483646 h 306"/>
                <a:gd name="T28" fmla="*/ 2147483646 w 332"/>
                <a:gd name="T29" fmla="*/ 2147483646 h 306"/>
                <a:gd name="T30" fmla="*/ 2147483646 w 332"/>
                <a:gd name="T31" fmla="*/ 2147483646 h 306"/>
                <a:gd name="T32" fmla="*/ 2147483646 w 332"/>
                <a:gd name="T33" fmla="*/ 2147483646 h 306"/>
                <a:gd name="T34" fmla="*/ 2147483646 w 332"/>
                <a:gd name="T35" fmla="*/ 2147483646 h 306"/>
                <a:gd name="T36" fmla="*/ 2147483646 w 332"/>
                <a:gd name="T37" fmla="*/ 2147483646 h 306"/>
                <a:gd name="T38" fmla="*/ 2147483646 w 332"/>
                <a:gd name="T39" fmla="*/ 2147483646 h 306"/>
                <a:gd name="T40" fmla="*/ 2147483646 w 332"/>
                <a:gd name="T41" fmla="*/ 2147483646 h 306"/>
                <a:gd name="T42" fmla="*/ 2147483646 w 332"/>
                <a:gd name="T43" fmla="*/ 2147483646 h 306"/>
                <a:gd name="T44" fmla="*/ 2147483646 w 332"/>
                <a:gd name="T45" fmla="*/ 2147483646 h 306"/>
                <a:gd name="T46" fmla="*/ 2147483646 w 332"/>
                <a:gd name="T47" fmla="*/ 2147483646 h 3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2" h="306">
                  <a:moveTo>
                    <a:pt x="273" y="81"/>
                  </a:moveTo>
                  <a:lnTo>
                    <a:pt x="273" y="3"/>
                  </a:lnTo>
                  <a:lnTo>
                    <a:pt x="230" y="3"/>
                  </a:lnTo>
                  <a:lnTo>
                    <a:pt x="230" y="48"/>
                  </a:lnTo>
                  <a:lnTo>
                    <a:pt x="166" y="0"/>
                  </a:lnTo>
                  <a:lnTo>
                    <a:pt x="0" y="126"/>
                  </a:lnTo>
                  <a:lnTo>
                    <a:pt x="26" y="161"/>
                  </a:lnTo>
                  <a:lnTo>
                    <a:pt x="42" y="148"/>
                  </a:lnTo>
                  <a:lnTo>
                    <a:pt x="42" y="306"/>
                  </a:lnTo>
                  <a:lnTo>
                    <a:pt x="289" y="306"/>
                  </a:lnTo>
                  <a:lnTo>
                    <a:pt x="289" y="148"/>
                  </a:lnTo>
                  <a:lnTo>
                    <a:pt x="305" y="161"/>
                  </a:lnTo>
                  <a:lnTo>
                    <a:pt x="332" y="126"/>
                  </a:lnTo>
                  <a:lnTo>
                    <a:pt x="273" y="81"/>
                  </a:lnTo>
                  <a:close/>
                  <a:moveTo>
                    <a:pt x="265" y="281"/>
                  </a:moveTo>
                  <a:lnTo>
                    <a:pt x="209" y="281"/>
                  </a:lnTo>
                  <a:lnTo>
                    <a:pt x="209" y="190"/>
                  </a:lnTo>
                  <a:lnTo>
                    <a:pt x="123" y="190"/>
                  </a:lnTo>
                  <a:lnTo>
                    <a:pt x="123" y="281"/>
                  </a:lnTo>
                  <a:lnTo>
                    <a:pt x="67" y="281"/>
                  </a:lnTo>
                  <a:lnTo>
                    <a:pt x="67" y="131"/>
                  </a:lnTo>
                  <a:lnTo>
                    <a:pt x="166" y="56"/>
                  </a:lnTo>
                  <a:lnTo>
                    <a:pt x="265" y="131"/>
                  </a:lnTo>
                  <a:lnTo>
                    <a:pt x="265" y="28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latin typeface="Arial" panose="020B0604020202020204" pitchFamily="34" charset="0"/>
                <a:cs typeface="Arial" panose="020B0604020202020204" pitchFamily="34" charset="0"/>
                <a:sym typeface="Arial" panose="020B0604020202020204" pitchFamily="34" charset="0"/>
              </a:endParaRPr>
            </a:p>
          </p:txBody>
        </p:sp>
      </p:grpSp>
      <p:sp>
        <p:nvSpPr>
          <p:cNvPr id="17" name="Title 1"/>
          <p:cNvSpPr>
            <a:spLocks noGrp="1"/>
          </p:cNvSpPr>
          <p:nvPr>
            <p:ph type="title"/>
          </p:nvPr>
        </p:nvSpPr>
        <p:spPr>
          <a:xfrm>
            <a:off x="6415314" y="1436588"/>
            <a:ext cx="5173437" cy="1046440"/>
          </a:xfrm>
        </p:spPr>
        <p:txBody>
          <a:bodyPr>
            <a:spAutoFit/>
          </a:bodyPr>
          <a:lstStyle>
            <a:lvl1pPr algn="r">
              <a:defRPr sz="4000">
                <a:solidFill>
                  <a:srgbClr val="000000"/>
                </a:solidFill>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endParaRPr lang="en-GB" dirty="0"/>
          </a:p>
        </p:txBody>
      </p:sp>
      <p:sp>
        <p:nvSpPr>
          <p:cNvPr id="18" name="Rectangle 17"/>
          <p:cNvSpPr/>
          <p:nvPr userDrawn="1"/>
        </p:nvSpPr>
        <p:spPr>
          <a:xfrm>
            <a:off x="622300" y="6604000"/>
            <a:ext cx="602729"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r>
              <a:rPr lang="en-IN" sz="900" dirty="0">
                <a:solidFill>
                  <a:schemeClr val="accent3"/>
                </a:solidFill>
                <a:latin typeface="Arial" panose="020B0604020202020204" pitchFamily="34" charset="0"/>
                <a:cs typeface="Arial" panose="020B0604020202020204" pitchFamily="34" charset="0"/>
                <a:sym typeface="Arial" panose="020B0604020202020204" pitchFamily="34" charset="0"/>
              </a:rPr>
              <a:t>RHC Digital</a:t>
            </a:r>
          </a:p>
        </p:txBody>
      </p:sp>
      <p:sp>
        <p:nvSpPr>
          <p:cNvPr id="19" name="Parallelogram 18"/>
          <p:cNvSpPr/>
          <p:nvPr userDrawn="1"/>
        </p:nvSpPr>
        <p:spPr>
          <a:xfrm>
            <a:off x="1250429" y="6604000"/>
            <a:ext cx="138113" cy="138113"/>
          </a:xfrm>
          <a:prstGeom prst="parallelogram">
            <a:avLst>
              <a:gd name="adj" fmla="val 71841"/>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228600" indent="-228600" algn="ctr" eaLnBrk="1" fontAlgn="auto" hangingPunct="1">
              <a:spcBef>
                <a:spcPts val="0"/>
              </a:spcBef>
              <a:spcAft>
                <a:spcPts val="600"/>
              </a:spcAft>
              <a:buClr>
                <a:schemeClr val="accent2"/>
              </a:buClr>
              <a:buSzPct val="70000"/>
              <a:buFont typeface="Arial" pitchFamily="34" charset="0"/>
              <a:buChar char="►"/>
              <a:defRPr/>
            </a:pPr>
            <a:endParaRPr lang="en-I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2" name="Rectangle 21"/>
          <p:cNvSpPr/>
          <p:nvPr userDrawn="1"/>
        </p:nvSpPr>
        <p:spPr>
          <a:xfrm>
            <a:off x="1457414" y="6604000"/>
            <a:ext cx="141064"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algn="r" eaLnBrk="1" fontAlgn="auto" hangingPunct="1">
              <a:spcBef>
                <a:spcPts val="0"/>
              </a:spcBef>
              <a:spcAft>
                <a:spcPts val="600"/>
              </a:spcAft>
              <a:buClr>
                <a:schemeClr val="accent2"/>
              </a:buClr>
              <a:buSzPct val="70000"/>
              <a:buFont typeface="Arial" pitchFamily="34" charset="0"/>
              <a:buNone/>
              <a:defRPr/>
            </a:pPr>
            <a:fld id="{9D64EE09-A9E2-4B05-9C06-54ECF0F459E4}" type="slidenum">
              <a:rPr lang="en-IN" sz="900" smtClean="0">
                <a:solidFill>
                  <a:schemeClr val="accent3"/>
                </a:solidFill>
                <a:latin typeface="Arial" panose="020B0604020202020204" pitchFamily="34" charset="0"/>
                <a:cs typeface="Arial" panose="020B0604020202020204" pitchFamily="34" charset="0"/>
                <a:sym typeface="Arial" panose="020B0604020202020204" pitchFamily="34" charset="0"/>
              </a:rPr>
              <a:t>‹#›</a:t>
            </a:fld>
            <a:endParaRPr lang="en-IN" sz="900" dirty="0">
              <a:solidFill>
                <a:schemeClr val="accent3"/>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2689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Blank">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9CF8A9-75DF-420E-8E2F-E1E96A76D5BF}"/>
              </a:ext>
            </a:extLst>
          </p:cNvPr>
          <p:cNvGraphicFramePr>
            <a:graphicFrameLocks noChangeAspect="1"/>
          </p:cNvGraphicFramePr>
          <p:nvPr userDrawn="1">
            <p:custDataLst>
              <p:tags r:id="rId2"/>
            </p:custDataLst>
            <p:extLst>
              <p:ext uri="{D42A27DB-BD31-4B8C-83A1-F6EECF244321}">
                <p14:modId xmlns:p14="http://schemas.microsoft.com/office/powerpoint/2010/main" val="2603783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8"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719CF8A9-75DF-420E-8E2F-E1E96A76D5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AA75C0C-70E4-400C-830B-5D7C5B290C5D}"/>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30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4" name="Picture 3">
            <a:extLst>
              <a:ext uri="{FF2B5EF4-FFF2-40B4-BE49-F238E27FC236}">
                <a16:creationId xmlns:a16="http://schemas.microsoft.com/office/drawing/2014/main" id="{A7990F69-3DA5-43DD-92F6-B8A4E3D9FAB0}"/>
              </a:ext>
            </a:extLst>
          </p:cNvPr>
          <p:cNvPicPr>
            <a:picLocks noChangeAspect="1"/>
          </p:cNvPicPr>
          <p:nvPr userDrawn="1"/>
        </p:nvPicPr>
        <p:blipFill>
          <a:blip r:embed="rId7"/>
          <a:stretch>
            <a:fillRect/>
          </a:stretch>
        </p:blipFill>
        <p:spPr>
          <a:xfrm>
            <a:off x="-6100" y="-26362"/>
            <a:ext cx="12238198" cy="2801646"/>
          </a:xfrm>
          <a:prstGeom prst="rect">
            <a:avLst/>
          </a:prstGeom>
        </p:spPr>
      </p:pic>
      <p:sp>
        <p:nvSpPr>
          <p:cNvPr id="5" name="Rectangle 4">
            <a:extLst>
              <a:ext uri="{FF2B5EF4-FFF2-40B4-BE49-F238E27FC236}">
                <a16:creationId xmlns:a16="http://schemas.microsoft.com/office/drawing/2014/main" id="{0E823EC9-B986-4AB5-9B5D-43C3533FAA7F}"/>
              </a:ext>
            </a:extLst>
          </p:cNvPr>
          <p:cNvSpPr/>
          <p:nvPr userDrawn="1"/>
        </p:nvSpPr>
        <p:spPr>
          <a:xfrm>
            <a:off x="-6100" y="-26362"/>
            <a:ext cx="12238198" cy="2801646"/>
          </a:xfrm>
          <a:prstGeom prst="rect">
            <a:avLst/>
          </a:prstGeom>
          <a:solidFill>
            <a:schemeClr val="bg1">
              <a:lumMod val="75000"/>
              <a:lumOff val="25000"/>
              <a:alpha val="81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10" name="Rectangle 9">
            <a:extLst>
              <a:ext uri="{FF2B5EF4-FFF2-40B4-BE49-F238E27FC236}">
                <a16:creationId xmlns:a16="http://schemas.microsoft.com/office/drawing/2014/main" id="{781F4D4E-91D4-44D5-9AF1-ADF1A6525385}"/>
              </a:ext>
            </a:extLst>
          </p:cNvPr>
          <p:cNvSpPr/>
          <p:nvPr userDrawn="1"/>
        </p:nvSpPr>
        <p:spPr>
          <a:xfrm>
            <a:off x="-6100" y="1079709"/>
            <a:ext cx="12238198" cy="5731794"/>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31" name="Title Placeholder 1">
            <a:extLst>
              <a:ext uri="{FF2B5EF4-FFF2-40B4-BE49-F238E27FC236}">
                <a16:creationId xmlns:a16="http://schemas.microsoft.com/office/drawing/2014/main" id="{D0E6BC7F-7B09-4D97-AB16-642369AE4FE1}"/>
              </a:ext>
            </a:extLst>
          </p:cNvPr>
          <p:cNvSpPr>
            <a:spLocks noGrp="1"/>
          </p:cNvSpPr>
          <p:nvPr>
            <p:ph type="title"/>
          </p:nvPr>
        </p:nvSpPr>
        <p:spPr bwMode="auto">
          <a:xfrm>
            <a:off x="641437" y="137445"/>
            <a:ext cx="10817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b="1">
                <a:solidFill>
                  <a:schemeClr val="bg2"/>
                </a:solidFill>
              </a:defRPr>
            </a:lvl1pPr>
          </a:lstStyle>
          <a:p>
            <a:pPr lvl="0"/>
            <a:r>
              <a:rPr lang="en-US" altLang="es-AR" dirty="0"/>
              <a:t>Click to edit Master title style</a:t>
            </a:r>
            <a:endParaRPr lang="en-GB" altLang="es-AR" dirty="0"/>
          </a:p>
        </p:txBody>
      </p:sp>
    </p:spTree>
    <p:extLst>
      <p:ext uri="{BB962C8B-B14F-4D97-AF65-F5344CB8AC3E}">
        <p14:creationId xmlns:p14="http://schemas.microsoft.com/office/powerpoint/2010/main" val="2974127403"/>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Blank">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9CF8A9-75DF-420E-8E2F-E1E96A76D5B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54"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719CF8A9-75DF-420E-8E2F-E1E96A76D5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AA75C0C-70E4-400C-830B-5D7C5B290C5D}"/>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30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9" name="Picture 8">
            <a:extLst>
              <a:ext uri="{FF2B5EF4-FFF2-40B4-BE49-F238E27FC236}">
                <a16:creationId xmlns:a16="http://schemas.microsoft.com/office/drawing/2014/main" id="{5E7872B7-CAB9-40D7-A445-F88EE593FEFF}"/>
              </a:ext>
            </a:extLst>
          </p:cNvPr>
          <p:cNvPicPr>
            <a:picLocks noChangeAspect="1"/>
          </p:cNvPicPr>
          <p:nvPr userDrawn="1"/>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t="40978"/>
          <a:stretch/>
        </p:blipFill>
        <p:spPr>
          <a:xfrm>
            <a:off x="0" y="3176"/>
            <a:ext cx="12198350" cy="2430724"/>
          </a:xfrm>
          <a:prstGeom prst="rect">
            <a:avLst/>
          </a:prstGeom>
        </p:spPr>
      </p:pic>
      <p:sp>
        <p:nvSpPr>
          <p:cNvPr id="10" name="Rectangle 9">
            <a:extLst>
              <a:ext uri="{FF2B5EF4-FFF2-40B4-BE49-F238E27FC236}">
                <a16:creationId xmlns:a16="http://schemas.microsoft.com/office/drawing/2014/main" id="{781F4D4E-91D4-44D5-9AF1-ADF1A6525385}"/>
              </a:ext>
            </a:extLst>
          </p:cNvPr>
          <p:cNvSpPr/>
          <p:nvPr userDrawn="1"/>
        </p:nvSpPr>
        <p:spPr>
          <a:xfrm>
            <a:off x="3176" y="1286540"/>
            <a:ext cx="12195174" cy="557146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31" name="Title Placeholder 1">
            <a:extLst>
              <a:ext uri="{FF2B5EF4-FFF2-40B4-BE49-F238E27FC236}">
                <a16:creationId xmlns:a16="http://schemas.microsoft.com/office/drawing/2014/main" id="{D0E6BC7F-7B09-4D97-AB16-642369AE4FE1}"/>
              </a:ext>
            </a:extLst>
          </p:cNvPr>
          <p:cNvSpPr>
            <a:spLocks noGrp="1"/>
          </p:cNvSpPr>
          <p:nvPr>
            <p:ph type="title"/>
          </p:nvPr>
        </p:nvSpPr>
        <p:spPr bwMode="auto">
          <a:xfrm>
            <a:off x="753731" y="201613"/>
            <a:ext cx="10817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b="1">
                <a:solidFill>
                  <a:schemeClr val="bg2"/>
                </a:solidFill>
              </a:defRPr>
            </a:lvl1pPr>
          </a:lstStyle>
          <a:p>
            <a:pPr lvl="0"/>
            <a:r>
              <a:rPr lang="en-US" altLang="es-AR" dirty="0"/>
              <a:t>Click to edit Master title style</a:t>
            </a:r>
            <a:endParaRPr lang="en-GB" altLang="es-AR" dirty="0"/>
          </a:p>
        </p:txBody>
      </p:sp>
    </p:spTree>
    <p:extLst>
      <p:ext uri="{BB962C8B-B14F-4D97-AF65-F5344CB8AC3E}">
        <p14:creationId xmlns:p14="http://schemas.microsoft.com/office/powerpoint/2010/main" val="2066782259"/>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_Blank">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9CF8A9-75DF-420E-8E2F-E1E96A76D5B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78"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719CF8A9-75DF-420E-8E2F-E1E96A76D5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AA75C0C-70E4-400C-830B-5D7C5B290C5D}"/>
              </a:ext>
            </a:extLst>
          </p:cNvPr>
          <p:cNvSpPr/>
          <p:nvPr userDrawn="1">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30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4" name="Picture 3">
            <a:extLst>
              <a:ext uri="{FF2B5EF4-FFF2-40B4-BE49-F238E27FC236}">
                <a16:creationId xmlns:a16="http://schemas.microsoft.com/office/drawing/2014/main" id="{A7990F69-3DA5-43DD-92F6-B8A4E3D9FAB0}"/>
              </a:ext>
            </a:extLst>
          </p:cNvPr>
          <p:cNvPicPr>
            <a:picLocks noChangeAspect="1"/>
          </p:cNvPicPr>
          <p:nvPr userDrawn="1"/>
        </p:nvPicPr>
        <p:blipFill>
          <a:blip r:embed="rId7"/>
          <a:stretch>
            <a:fillRect/>
          </a:stretch>
        </p:blipFill>
        <p:spPr>
          <a:xfrm>
            <a:off x="-6100" y="-26362"/>
            <a:ext cx="12238198" cy="2801646"/>
          </a:xfrm>
          <a:prstGeom prst="rect">
            <a:avLst/>
          </a:prstGeom>
        </p:spPr>
      </p:pic>
      <p:sp>
        <p:nvSpPr>
          <p:cNvPr id="5" name="Rectangle 4">
            <a:extLst>
              <a:ext uri="{FF2B5EF4-FFF2-40B4-BE49-F238E27FC236}">
                <a16:creationId xmlns:a16="http://schemas.microsoft.com/office/drawing/2014/main" id="{0E823EC9-B986-4AB5-9B5D-43C3533FAA7F}"/>
              </a:ext>
            </a:extLst>
          </p:cNvPr>
          <p:cNvSpPr/>
          <p:nvPr userDrawn="1"/>
        </p:nvSpPr>
        <p:spPr>
          <a:xfrm>
            <a:off x="-6100" y="-26362"/>
            <a:ext cx="12238198" cy="2801646"/>
          </a:xfrm>
          <a:prstGeom prst="rect">
            <a:avLst/>
          </a:prstGeom>
          <a:solidFill>
            <a:schemeClr val="bg1">
              <a:lumMod val="75000"/>
              <a:lumOff val="25000"/>
              <a:alpha val="81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10" name="Rectangle 9">
            <a:extLst>
              <a:ext uri="{FF2B5EF4-FFF2-40B4-BE49-F238E27FC236}">
                <a16:creationId xmlns:a16="http://schemas.microsoft.com/office/drawing/2014/main" id="{781F4D4E-91D4-44D5-9AF1-ADF1A6525385}"/>
              </a:ext>
            </a:extLst>
          </p:cNvPr>
          <p:cNvSpPr/>
          <p:nvPr userDrawn="1"/>
        </p:nvSpPr>
        <p:spPr>
          <a:xfrm>
            <a:off x="-6100" y="1079709"/>
            <a:ext cx="12238198" cy="5731794"/>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31" name="Title Placeholder 1">
            <a:extLst>
              <a:ext uri="{FF2B5EF4-FFF2-40B4-BE49-F238E27FC236}">
                <a16:creationId xmlns:a16="http://schemas.microsoft.com/office/drawing/2014/main" id="{D0E6BC7F-7B09-4D97-AB16-642369AE4FE1}"/>
              </a:ext>
            </a:extLst>
          </p:cNvPr>
          <p:cNvSpPr>
            <a:spLocks noGrp="1"/>
          </p:cNvSpPr>
          <p:nvPr>
            <p:ph type="title"/>
          </p:nvPr>
        </p:nvSpPr>
        <p:spPr bwMode="auto">
          <a:xfrm>
            <a:off x="641437" y="137445"/>
            <a:ext cx="10817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b="1">
                <a:solidFill>
                  <a:schemeClr val="bg2"/>
                </a:solidFill>
              </a:defRPr>
            </a:lvl1pPr>
          </a:lstStyle>
          <a:p>
            <a:pPr lvl="0"/>
            <a:r>
              <a:rPr lang="en-US" altLang="es-AR" dirty="0"/>
              <a:t>Click to edit Master title style</a:t>
            </a:r>
            <a:endParaRPr lang="en-GB" altLang="es-AR" dirty="0"/>
          </a:p>
        </p:txBody>
      </p:sp>
    </p:spTree>
    <p:extLst>
      <p:ext uri="{BB962C8B-B14F-4D97-AF65-F5344CB8AC3E}">
        <p14:creationId xmlns:p14="http://schemas.microsoft.com/office/powerpoint/2010/main" val="2152151293"/>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Blank 1">
    <p:bg>
      <p:bgPr>
        <a:gradFill flip="none" rotWithShape="1">
          <a:gsLst>
            <a:gs pos="23000">
              <a:schemeClr val="bg1">
                <a:tint val="93000"/>
                <a:satMod val="150000"/>
                <a:shade val="98000"/>
                <a:lumMod val="102000"/>
              </a:schemeClr>
            </a:gs>
            <a:gs pos="100000">
              <a:srgbClr val="E7E6E6"/>
            </a:gs>
          </a:gsLst>
          <a:lin ang="4200000" scaled="0"/>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9" y="1589"/>
          <a:ext cx="1588" cy="1587"/>
        </p:xfrm>
        <a:graphic>
          <a:graphicData uri="http://schemas.openxmlformats.org/presentationml/2006/ole">
            <mc:AlternateContent xmlns:mc="http://schemas.openxmlformats.org/markup-compatibility/2006">
              <mc:Choice xmlns:v="urn:schemas-microsoft-com:vml" Requires="v">
                <p:oleObj spid="_x0000_s54302" name="think-cell Slide" r:id="rId5" imgW="482" imgH="481" progId="TCLayout.ActiveDocument.1">
                  <p:embed/>
                </p:oleObj>
              </mc:Choice>
              <mc:Fallback>
                <p:oleObj name="think-cell Slide" r:id="rId5" imgW="482" imgH="481" progId="TCLayout.ActiveDocument.1">
                  <p:embed/>
                  <p:pic>
                    <p:nvPicPr>
                      <p:cNvPr id="5" name="Object 4" hidden="1"/>
                      <p:cNvPicPr/>
                      <p:nvPr/>
                    </p:nvPicPr>
                    <p:blipFill>
                      <a:blip r:embed="rId6"/>
                      <a:stretch>
                        <a:fillRect/>
                      </a:stretch>
                    </p:blipFill>
                    <p:spPr>
                      <a:xfrm>
                        <a:off x="1589" y="1589"/>
                        <a:ext cx="1588"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B293DB6-F530-4CFF-90E5-A7E91FB8F15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1" i="0" baseline="0" dirty="0">
              <a:latin typeface="EYInterstate" panose="02000503020000020004" pitchFamily="2" charset="0"/>
              <a:ea typeface="+mj-ea"/>
              <a:cs typeface="+mj-cs"/>
              <a:sym typeface="EYInterstate" panose="02000503020000020004" pitchFamily="2" charset="0"/>
            </a:endParaRPr>
          </a:p>
        </p:txBody>
      </p:sp>
      <p:sp>
        <p:nvSpPr>
          <p:cNvPr id="3" name="Footer Placeholder 4"/>
          <p:cNvSpPr>
            <a:spLocks noGrp="1"/>
          </p:cNvSpPr>
          <p:nvPr>
            <p:ph type="ftr" sz="quarter" idx="11"/>
          </p:nvPr>
        </p:nvSpPr>
        <p:spPr>
          <a:xfrm>
            <a:off x="11260602" y="6658641"/>
            <a:ext cx="800517" cy="118409"/>
          </a:xfrm>
          <a:prstGeom prst="rect">
            <a:avLst/>
          </a:prstGeom>
        </p:spPr>
        <p:txBody>
          <a:bodyPr lIns="0" tIns="0" rIns="0" bIns="0"/>
          <a:lstStyle>
            <a:lvl1pPr>
              <a:defRPr sz="450" b="0" i="0">
                <a:solidFill>
                  <a:schemeClr val="tx1">
                    <a:alpha val="30000"/>
                  </a:schemeClr>
                </a:solidFill>
                <a:latin typeface="EYInterstate Regular" charset="0"/>
                <a:ea typeface="EYInterstate Regular" charset="0"/>
                <a:cs typeface="EYInterstate Regular" charset="0"/>
              </a:defRPr>
            </a:lvl1pPr>
          </a:lstStyle>
          <a:p>
            <a:endParaRPr lang="en-US" dirty="0">
              <a:solidFill>
                <a:srgbClr val="000000">
                  <a:alpha val="30000"/>
                </a:srgbClr>
              </a:solidFill>
            </a:endParaRPr>
          </a:p>
        </p:txBody>
      </p:sp>
      <p:sp>
        <p:nvSpPr>
          <p:cNvPr id="4" name="Slide Number Placeholder 5"/>
          <p:cNvSpPr>
            <a:spLocks noGrp="1"/>
          </p:cNvSpPr>
          <p:nvPr>
            <p:ph type="sldNum" sz="quarter" idx="12"/>
          </p:nvPr>
        </p:nvSpPr>
        <p:spPr>
          <a:xfrm>
            <a:off x="457438" y="6594487"/>
            <a:ext cx="800517" cy="182563"/>
          </a:xfrm>
          <a:prstGeom prst="rect">
            <a:avLst/>
          </a:prstGeom>
        </p:spPr>
        <p:txBody>
          <a:bodyPr lIns="0" tIns="0" rIns="0" bIns="0"/>
          <a:lstStyle>
            <a:lvl1pPr>
              <a:defRPr sz="1000" b="0" i="0">
                <a:latin typeface="EYInterstate Light" charset="0"/>
                <a:ea typeface="EYInterstate Light" charset="0"/>
                <a:cs typeface="EYInterstate Light" charset="0"/>
              </a:defRPr>
            </a:lvl1pPr>
          </a:lstStyle>
          <a:p>
            <a:fld id="{3C9AA5BC-3FBE-4F4B-94C2-75EF5F0C6C4B}" type="slidenum">
              <a:rPr lang="en-US" smtClean="0">
                <a:solidFill>
                  <a:srgbClr val="000000"/>
                </a:solidFill>
              </a:rPr>
              <a:pPr/>
              <a:t>‹#›</a:t>
            </a:fld>
            <a:endParaRPr lang="en-US" dirty="0">
              <a:solidFill>
                <a:srgbClr val="000000"/>
              </a:solidFill>
            </a:endParaRPr>
          </a:p>
        </p:txBody>
      </p:sp>
      <p:sp>
        <p:nvSpPr>
          <p:cNvPr id="8" name="Title 1"/>
          <p:cNvSpPr>
            <a:spLocks noGrp="1"/>
          </p:cNvSpPr>
          <p:nvPr>
            <p:ph type="title" hasCustomPrompt="1"/>
          </p:nvPr>
        </p:nvSpPr>
        <p:spPr>
          <a:xfrm>
            <a:off x="447203" y="629623"/>
            <a:ext cx="11227705" cy="491153"/>
          </a:xfrm>
          <a:prstGeom prst="rect">
            <a:avLst/>
          </a:prstGeom>
        </p:spPr>
        <p:txBody>
          <a:bodyPr anchor="b">
            <a:noAutofit/>
          </a:bodyPr>
          <a:lstStyle>
            <a:lvl1pPr>
              <a:defRPr sz="3200" b="1">
                <a:solidFill>
                  <a:srgbClr val="242A60"/>
                </a:solidFill>
                <a:latin typeface="EYInterstate" panose="02000503020000020004" pitchFamily="2" charset="0"/>
              </a:defRPr>
            </a:lvl1pPr>
          </a:lstStyle>
          <a:p>
            <a:r>
              <a:rPr lang="en-US" dirty="0"/>
              <a:t>Section Title</a:t>
            </a:r>
          </a:p>
        </p:txBody>
      </p:sp>
    </p:spTree>
    <p:extLst>
      <p:ext uri="{BB962C8B-B14F-4D97-AF65-F5344CB8AC3E}">
        <p14:creationId xmlns:p14="http://schemas.microsoft.com/office/powerpoint/2010/main" val="855627025"/>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Blank 1">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9" y="1589"/>
          <a:ext cx="1588" cy="1587"/>
        </p:xfrm>
        <a:graphic>
          <a:graphicData uri="http://schemas.openxmlformats.org/presentationml/2006/ole">
            <mc:AlternateContent xmlns:mc="http://schemas.openxmlformats.org/markup-compatibility/2006">
              <mc:Choice xmlns:v="urn:schemas-microsoft-com:vml" Requires="v">
                <p:oleObj spid="_x0000_s55326" name="think-cell Slide" r:id="rId4" imgW="482" imgH="481" progId="TCLayout.ActiveDocument.1">
                  <p:embed/>
                </p:oleObj>
              </mc:Choice>
              <mc:Fallback>
                <p:oleObj name="think-cell Slide" r:id="rId4" imgW="482" imgH="481" progId="TCLayout.ActiveDocument.1">
                  <p:embed/>
                  <p:pic>
                    <p:nvPicPr>
                      <p:cNvPr id="5" name="Object 4" hidden="1"/>
                      <p:cNvPicPr/>
                      <p:nvPr/>
                    </p:nvPicPr>
                    <p:blipFill>
                      <a:blip r:embed="rId5"/>
                      <a:stretch>
                        <a:fillRect/>
                      </a:stretch>
                    </p:blipFill>
                    <p:spPr>
                      <a:xfrm>
                        <a:off x="1589" y="1589"/>
                        <a:ext cx="1588" cy="1587"/>
                      </a:xfrm>
                      <a:prstGeom prst="rect">
                        <a:avLst/>
                      </a:prstGeom>
                    </p:spPr>
                  </p:pic>
                </p:oleObj>
              </mc:Fallback>
            </mc:AlternateContent>
          </a:graphicData>
        </a:graphic>
      </p:graphicFrame>
    </p:spTree>
    <p:extLst>
      <p:ext uri="{BB962C8B-B14F-4D97-AF65-F5344CB8AC3E}">
        <p14:creationId xmlns:p14="http://schemas.microsoft.com/office/powerpoint/2010/main" val="236403604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17" name="Group 16"/>
          <p:cNvGrpSpPr/>
          <p:nvPr userDrawn="1"/>
        </p:nvGrpSpPr>
        <p:grpSpPr>
          <a:xfrm>
            <a:off x="0" y="466401"/>
            <a:ext cx="5620808" cy="473026"/>
            <a:chOff x="0" y="684055"/>
            <a:chExt cx="7162800" cy="693772"/>
          </a:xfrm>
        </p:grpSpPr>
        <p:cxnSp>
          <p:nvCxnSpPr>
            <p:cNvPr id="18" name="Straight Connector 17"/>
            <p:cNvCxnSpPr/>
            <p:nvPr/>
          </p:nvCxnSpPr>
          <p:spPr>
            <a:xfrm>
              <a:off x="0" y="1377827"/>
              <a:ext cx="7162800" cy="0"/>
            </a:xfrm>
            <a:prstGeom prst="line">
              <a:avLst/>
            </a:prstGeom>
            <a:ln w="3175">
              <a:solidFill>
                <a:srgbClr val="929497"/>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flipH="1">
              <a:off x="778193" y="684055"/>
              <a:ext cx="562233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64" dirty="0">
                  <a:solidFill>
                    <a:srgbClr val="6D6E70"/>
                  </a:solidFill>
                  <a:latin typeface="EYInterstate Light" panose="02000506000000020004" pitchFamily="2" charset="0"/>
                </a:rPr>
                <a:t>introduction</a:t>
              </a:r>
            </a:p>
          </p:txBody>
        </p:sp>
      </p:grpSp>
      <p:grpSp>
        <p:nvGrpSpPr>
          <p:cNvPr id="3" name="Group 2"/>
          <p:cNvGrpSpPr/>
          <p:nvPr userDrawn="1"/>
        </p:nvGrpSpPr>
        <p:grpSpPr>
          <a:xfrm flipH="1">
            <a:off x="925307" y="6534143"/>
            <a:ext cx="3101534" cy="179564"/>
            <a:chOff x="1079761" y="9583410"/>
            <a:chExt cx="3952397" cy="263360"/>
          </a:xfrm>
        </p:grpSpPr>
        <p:sp>
          <p:nvSpPr>
            <p:cNvPr id="14" name="Title 1"/>
            <p:cNvSpPr txBox="1">
              <a:spLocks/>
            </p:cNvSpPr>
            <p:nvPr userDrawn="1"/>
          </p:nvSpPr>
          <p:spPr>
            <a:xfrm flipH="1">
              <a:off x="1079761" y="9583410"/>
              <a:ext cx="3697725" cy="263360"/>
            </a:xfrm>
            <a:prstGeom prst="rect">
              <a:avLst/>
            </a:prstGeom>
          </p:spPr>
          <p:txBody>
            <a:bodyPr vert="horz" lIns="91440" tIns="45720" rIns="91440" bIns="45720" rtlCol="0" anchor="ctr">
              <a:normAutofit fontScale="85000" lnSpcReduction="10000"/>
            </a:bodyPr>
            <a:lstStyle>
              <a:lvl1pPr algn="ctr" defTabSz="1341150" rtl="0" eaLnBrk="1" latinLnBrk="0" hangingPunct="1">
                <a:lnSpc>
                  <a:spcPct val="90000"/>
                </a:lnSpc>
                <a:spcBef>
                  <a:spcPct val="0"/>
                </a:spcBef>
                <a:buNone/>
                <a:defRPr sz="8800" kern="1200">
                  <a:solidFill>
                    <a:schemeClr val="tx1"/>
                  </a:solidFill>
                  <a:latin typeface="+mj-lt"/>
                  <a:ea typeface="+mj-ea"/>
                  <a:cs typeface="+mj-cs"/>
                </a:defRPr>
              </a:lvl1pPr>
            </a:lstStyle>
            <a:p>
              <a:pPr algn="l"/>
              <a:r>
                <a:rPr lang="en-US" sz="818" dirty="0">
                  <a:solidFill>
                    <a:srgbClr val="6D6E70"/>
                  </a:solidFill>
                  <a:latin typeface="EYInterstate bold" panose="02000803030000020004" pitchFamily="2" charset="0"/>
                </a:rPr>
                <a:t>Collaboration   </a:t>
              </a:r>
              <a:r>
                <a:rPr lang="en-US" sz="818" dirty="0">
                  <a:solidFill>
                    <a:srgbClr val="6D6E70"/>
                  </a:solidFill>
                  <a:latin typeface="EYInterstate Light" panose="02000506000000020004" pitchFamily="2" charset="0"/>
                </a:rPr>
                <a:t>People</a:t>
              </a:r>
              <a:r>
                <a:rPr lang="en-US" sz="818" baseline="0" dirty="0">
                  <a:solidFill>
                    <a:srgbClr val="6D6E70"/>
                  </a:solidFill>
                  <a:latin typeface="EYInterstate Light" panose="02000506000000020004" pitchFamily="2" charset="0"/>
                </a:rPr>
                <a:t> support what they help create</a:t>
              </a:r>
              <a:r>
                <a:rPr lang="en-US" sz="818" dirty="0">
                  <a:solidFill>
                    <a:srgbClr val="6D6E70"/>
                  </a:solidFill>
                  <a:latin typeface="EYInterstate bold" panose="02000803030000020004" pitchFamily="2" charset="0"/>
                </a:rPr>
                <a:t> </a:t>
              </a:r>
              <a:endParaRPr lang="en-US" sz="818" dirty="0">
                <a:solidFill>
                  <a:srgbClr val="6D6E70"/>
                </a:solidFill>
                <a:latin typeface="EYInterstate Light" panose="02000506000000020004" pitchFamily="2" charset="0"/>
              </a:endParaRPr>
            </a:p>
          </p:txBody>
        </p:sp>
        <p:grpSp>
          <p:nvGrpSpPr>
            <p:cNvPr id="16" name="Group 15"/>
            <p:cNvGrpSpPr/>
            <p:nvPr userDrawn="1"/>
          </p:nvGrpSpPr>
          <p:grpSpPr>
            <a:xfrm flipH="1">
              <a:off x="4835969" y="9639274"/>
              <a:ext cx="196189" cy="118211"/>
              <a:chOff x="4276920" y="-2231377"/>
              <a:chExt cx="1660970" cy="1000790"/>
            </a:xfrm>
          </p:grpSpPr>
          <p:sp>
            <p:nvSpPr>
              <p:cNvPr id="21" name="object 5"/>
              <p:cNvSpPr/>
              <p:nvPr/>
            </p:nvSpPr>
            <p:spPr>
              <a:xfrm>
                <a:off x="4276920" y="-2231377"/>
                <a:ext cx="800530" cy="1000790"/>
              </a:xfrm>
              <a:custGeom>
                <a:avLst/>
                <a:gdLst/>
                <a:ahLst/>
                <a:cxnLst/>
                <a:rect l="l" t="t" r="r" b="b"/>
                <a:pathLst>
                  <a:path w="357708" h="447192">
                    <a:moveTo>
                      <a:pt x="253644" y="0"/>
                    </a:moveTo>
                    <a:lnTo>
                      <a:pt x="0" y="0"/>
                    </a:lnTo>
                    <a:lnTo>
                      <a:pt x="0" y="447192"/>
                    </a:lnTo>
                    <a:lnTo>
                      <a:pt x="357708" y="447192"/>
                    </a:lnTo>
                    <a:lnTo>
                      <a:pt x="357708" y="344322"/>
                    </a:lnTo>
                    <a:lnTo>
                      <a:pt x="134112" y="344322"/>
                    </a:lnTo>
                    <a:lnTo>
                      <a:pt x="134112" y="270535"/>
                    </a:lnTo>
                    <a:lnTo>
                      <a:pt x="295808" y="270535"/>
                    </a:lnTo>
                    <a:lnTo>
                      <a:pt x="295808" y="176644"/>
                    </a:lnTo>
                    <a:lnTo>
                      <a:pt x="134112" y="176644"/>
                    </a:lnTo>
                    <a:lnTo>
                      <a:pt x="134112" y="102844"/>
                    </a:lnTo>
                    <a:lnTo>
                      <a:pt x="312978" y="102844"/>
                    </a:lnTo>
                    <a:lnTo>
                      <a:pt x="253644" y="0"/>
                    </a:lnTo>
                    <a:close/>
                  </a:path>
                </a:pathLst>
              </a:custGeom>
              <a:solidFill>
                <a:srgbClr val="717070"/>
              </a:solidFill>
            </p:spPr>
            <p:txBody>
              <a:bodyPr wrap="square" lIns="0" tIns="0" rIns="0" bIns="0" rtlCol="0">
                <a:noAutofit/>
              </a:bodyPr>
              <a:lstStyle/>
              <a:p>
                <a:endParaRPr sz="1227" dirty="0">
                  <a:latin typeface="EYInterstate Light"/>
                  <a:cs typeface="EYInterstate Light"/>
                </a:endParaRPr>
              </a:p>
            </p:txBody>
          </p:sp>
          <p:sp>
            <p:nvSpPr>
              <p:cNvPr id="22" name="object 6"/>
              <p:cNvSpPr/>
              <p:nvPr/>
            </p:nvSpPr>
            <p:spPr>
              <a:xfrm>
                <a:off x="4938919" y="-2231368"/>
                <a:ext cx="998971" cy="1000761"/>
              </a:xfrm>
              <a:custGeom>
                <a:avLst/>
                <a:gdLst/>
                <a:ahLst/>
                <a:cxnLst/>
                <a:rect l="l" t="t" r="r" b="b"/>
                <a:pathLst>
                  <a:path w="446379" h="447179">
                    <a:moveTo>
                      <a:pt x="148259" y="0"/>
                    </a:moveTo>
                    <a:lnTo>
                      <a:pt x="0" y="0"/>
                    </a:lnTo>
                    <a:lnTo>
                      <a:pt x="156222" y="270535"/>
                    </a:lnTo>
                    <a:lnTo>
                      <a:pt x="156222" y="447179"/>
                    </a:lnTo>
                    <a:lnTo>
                      <a:pt x="289928" y="447179"/>
                    </a:lnTo>
                    <a:lnTo>
                      <a:pt x="289928" y="270535"/>
                    </a:lnTo>
                    <a:lnTo>
                      <a:pt x="361984" y="145935"/>
                    </a:lnTo>
                    <a:lnTo>
                      <a:pt x="224040" y="145935"/>
                    </a:lnTo>
                    <a:lnTo>
                      <a:pt x="148259" y="0"/>
                    </a:lnTo>
                    <a:close/>
                  </a:path>
                  <a:path w="446379" h="447179">
                    <a:moveTo>
                      <a:pt x="446379" y="0"/>
                    </a:moveTo>
                    <a:lnTo>
                      <a:pt x="299999" y="0"/>
                    </a:lnTo>
                    <a:lnTo>
                      <a:pt x="224040" y="145935"/>
                    </a:lnTo>
                    <a:lnTo>
                      <a:pt x="361984" y="145935"/>
                    </a:lnTo>
                    <a:lnTo>
                      <a:pt x="446379" y="0"/>
                    </a:lnTo>
                    <a:close/>
                  </a:path>
                </a:pathLst>
              </a:custGeom>
              <a:solidFill>
                <a:srgbClr val="717070"/>
              </a:solidFill>
            </p:spPr>
            <p:txBody>
              <a:bodyPr wrap="square" lIns="0" tIns="0" rIns="0" bIns="0" rtlCol="0">
                <a:noAutofit/>
              </a:bodyPr>
              <a:lstStyle/>
              <a:p>
                <a:endParaRPr sz="1227" dirty="0">
                  <a:latin typeface="EYInterstate Light"/>
                  <a:cs typeface="EYInterstate Light"/>
                </a:endParaRPr>
              </a:p>
            </p:txBody>
          </p:sp>
        </p:grpSp>
      </p:grpSp>
      <p:sp>
        <p:nvSpPr>
          <p:cNvPr id="23" name="Rectangle 22"/>
          <p:cNvSpPr/>
          <p:nvPr userDrawn="1"/>
        </p:nvSpPr>
        <p:spPr>
          <a:xfrm flipH="1">
            <a:off x="458864" y="6508360"/>
            <a:ext cx="330712" cy="218201"/>
          </a:xfrm>
          <a:prstGeom prst="rect">
            <a:avLst/>
          </a:prstGeom>
        </p:spPr>
        <p:txBody>
          <a:bodyPr wrap="none">
            <a:spAutoFit/>
          </a:bodyPr>
          <a:lstStyle/>
          <a:p>
            <a:fld id="{3FECA7DC-AA4A-43FB-B7CF-309D3D5CAF74}" type="slidenum">
              <a:rPr lang="en-US" sz="818" smtClean="0">
                <a:solidFill>
                  <a:schemeClr val="tx1">
                    <a:lumMod val="65000"/>
                    <a:lumOff val="35000"/>
                  </a:schemeClr>
                </a:solidFill>
                <a:latin typeface="EYInterstate bold" panose="02000803030000020004" pitchFamily="2" charset="0"/>
              </a:rPr>
              <a:t>‹#›</a:t>
            </a:fld>
            <a:endParaRPr lang="en-US" sz="818" dirty="0">
              <a:solidFill>
                <a:schemeClr val="tx1">
                  <a:lumMod val="65000"/>
                  <a:lumOff val="35000"/>
                </a:schemeClr>
              </a:solidFill>
              <a:latin typeface="EYInterstate bold" panose="02000803030000020004" pitchFamily="2" charset="0"/>
            </a:endParaRPr>
          </a:p>
        </p:txBody>
      </p:sp>
    </p:spTree>
    <p:extLst>
      <p:ext uri="{BB962C8B-B14F-4D97-AF65-F5344CB8AC3E}">
        <p14:creationId xmlns:p14="http://schemas.microsoft.com/office/powerpoint/2010/main" val="28356925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lank 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549589"/>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ext &amp; Image">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426543" y="6271605"/>
            <a:ext cx="800517" cy="182563"/>
          </a:xfrm>
          <a:prstGeom prst="rect">
            <a:avLst/>
          </a:prstGeom>
        </p:spPr>
        <p:txBody>
          <a:bodyPr lIns="0" tIns="0" rIns="0" bIns="0"/>
          <a:lstStyle>
            <a:lvl1pPr>
              <a:defRPr sz="1000" b="0" i="0">
                <a:latin typeface="EYInterstate Regular"/>
                <a:ea typeface="EYInterstate Light" charset="0"/>
                <a:cs typeface="EYInterstate Regular"/>
              </a:defRPr>
            </a:lvl1pPr>
          </a:lstStyle>
          <a:p>
            <a:fld id="{3C9AA5BC-3FBE-4F4B-94C2-75EF5F0C6C4B}" type="slidenum">
              <a:rPr lang="en-US" smtClean="0">
                <a:solidFill>
                  <a:prstClr val="black"/>
                </a:solidFill>
              </a:rPr>
              <a:pPr/>
              <a:t>‹#›</a:t>
            </a:fld>
            <a:endParaRPr lang="en-US" dirty="0">
              <a:solidFill>
                <a:prstClr val="black"/>
              </a:solidFill>
            </a:endParaRPr>
          </a:p>
        </p:txBody>
      </p:sp>
      <p:sp>
        <p:nvSpPr>
          <p:cNvPr id="8" name="Text Placeholder 7"/>
          <p:cNvSpPr>
            <a:spLocks noGrp="1"/>
          </p:cNvSpPr>
          <p:nvPr>
            <p:ph type="body" sz="quarter" idx="17" hasCustomPrompt="1"/>
          </p:nvPr>
        </p:nvSpPr>
        <p:spPr>
          <a:xfrm>
            <a:off x="457438" y="1409700"/>
            <a:ext cx="3659505" cy="375376"/>
          </a:xfrm>
          <a:prstGeom prst="rect">
            <a:avLst/>
          </a:prstGeom>
        </p:spPr>
        <p:txBody>
          <a:bodyPr lIns="0" tIns="0" rIns="0" bIns="0"/>
          <a:lstStyle>
            <a:lvl1pPr marL="0" indent="0">
              <a:buNone/>
              <a:defRPr sz="1400" b="0" i="0">
                <a:latin typeface="EYInterstate" charset="0"/>
                <a:ea typeface="EYInterstate" charset="0"/>
                <a:cs typeface="EYInterstate" charset="0"/>
              </a:defRPr>
            </a:lvl1pPr>
            <a:lvl2pPr>
              <a:defRPr sz="2400" b="0" i="0">
                <a:latin typeface="Interstate-Light" charset="0"/>
                <a:ea typeface="Interstate-Light" charset="0"/>
                <a:cs typeface="Interstate-Light" charset="0"/>
              </a:defRPr>
            </a:lvl2pPr>
            <a:lvl3pPr>
              <a:defRPr sz="2400" b="0" i="0">
                <a:latin typeface="Interstate-Light" charset="0"/>
                <a:ea typeface="Interstate-Light" charset="0"/>
                <a:cs typeface="Interstate-Light" charset="0"/>
              </a:defRPr>
            </a:lvl3pPr>
            <a:lvl4pPr>
              <a:defRPr sz="2400" b="0" i="0">
                <a:latin typeface="Interstate-Light" charset="0"/>
                <a:ea typeface="Interstate-Light" charset="0"/>
                <a:cs typeface="Interstate-Light" charset="0"/>
              </a:defRPr>
            </a:lvl4pPr>
            <a:lvl5pPr>
              <a:defRPr sz="2400" b="0" i="0">
                <a:latin typeface="Interstate-Light" charset="0"/>
                <a:ea typeface="Interstate-Light" charset="0"/>
                <a:cs typeface="Interstate-Light" charset="0"/>
              </a:defRPr>
            </a:lvl5pPr>
          </a:lstStyle>
          <a:p>
            <a:pPr lvl="0"/>
            <a:r>
              <a:rPr lang="en-US"/>
              <a:t>HEADLINE</a:t>
            </a:r>
          </a:p>
        </p:txBody>
      </p:sp>
      <p:sp>
        <p:nvSpPr>
          <p:cNvPr id="11" name="Text Placeholder 7"/>
          <p:cNvSpPr>
            <a:spLocks noGrp="1"/>
          </p:cNvSpPr>
          <p:nvPr>
            <p:ph type="body" sz="quarter" idx="18" hasCustomPrompt="1"/>
          </p:nvPr>
        </p:nvSpPr>
        <p:spPr>
          <a:xfrm>
            <a:off x="457439" y="1785079"/>
            <a:ext cx="2195104" cy="1180307"/>
          </a:xfrm>
          <a:prstGeom prst="rect">
            <a:avLst/>
          </a:prstGeom>
        </p:spPr>
        <p:txBody>
          <a:bodyPr lIns="0" tIns="0" rIns="0" bIns="0"/>
          <a:lstStyle>
            <a:lvl1pPr marL="0" marR="0" indent="0" algn="l" defTabSz="914400" rtl="0" eaLnBrk="1" fontAlgn="auto" latinLnBrk="0" hangingPunct="1">
              <a:lnSpc>
                <a:spcPct val="120000"/>
              </a:lnSpc>
              <a:spcBef>
                <a:spcPts val="1000"/>
              </a:spcBef>
              <a:spcAft>
                <a:spcPts val="0"/>
              </a:spcAft>
              <a:buClrTx/>
              <a:buSzTx/>
              <a:buFont typeface="Arial"/>
              <a:buNone/>
              <a:tabLst/>
              <a:defRPr sz="1200" b="0" i="0" baseline="0">
                <a:latin typeface="EYInterstate Light" charset="0"/>
                <a:ea typeface="EYInterstate Light" charset="0"/>
                <a:cs typeface="EYInterstate Light" charset="0"/>
              </a:defRPr>
            </a:lvl1pPr>
            <a:lvl2pPr>
              <a:defRPr sz="2400" b="0" i="0">
                <a:latin typeface="Interstate-Light" charset="0"/>
                <a:ea typeface="Interstate-Light" charset="0"/>
                <a:cs typeface="Interstate-Light" charset="0"/>
              </a:defRPr>
            </a:lvl2pPr>
            <a:lvl3pPr>
              <a:defRPr sz="2400" b="0" i="0">
                <a:latin typeface="Interstate-Light" charset="0"/>
                <a:ea typeface="Interstate-Light" charset="0"/>
                <a:cs typeface="Interstate-Light" charset="0"/>
              </a:defRPr>
            </a:lvl3pPr>
            <a:lvl4pPr>
              <a:defRPr sz="2400" b="0" i="0">
                <a:latin typeface="Interstate-Light" charset="0"/>
                <a:ea typeface="Interstate-Light" charset="0"/>
                <a:cs typeface="Interstate-Light" charset="0"/>
              </a:defRPr>
            </a:lvl4pPr>
            <a:lvl5pPr>
              <a:defRPr sz="2400" b="0" i="0">
                <a:latin typeface="Interstate-Light" charset="0"/>
                <a:ea typeface="Interstate-Light" charset="0"/>
                <a:cs typeface="Interstate-Light" charset="0"/>
              </a:defRPr>
            </a:lvl5pPr>
          </a:lstStyle>
          <a:p>
            <a:pPr marL="0" marR="0" lvl="0" indent="0" algn="l" defTabSz="914400" rtl="0" eaLnBrk="1" fontAlgn="auto" latinLnBrk="0" hangingPunct="1">
              <a:lnSpc>
                <a:spcPts val="2400"/>
              </a:lnSpc>
              <a:spcBef>
                <a:spcPts val="1000"/>
              </a:spcBef>
              <a:spcAft>
                <a:spcPts val="0"/>
              </a:spcAft>
              <a:buClrTx/>
              <a:buSzTx/>
              <a:buFont typeface="Arial"/>
              <a:buNone/>
              <a:tabLst/>
              <a:defRPr/>
            </a:pPr>
            <a:r>
              <a:rPr lang="en-US"/>
              <a:t>Write a short description here. Aim </a:t>
            </a:r>
            <a:br>
              <a:rPr lang="en-US"/>
            </a:br>
            <a:r>
              <a:rPr lang="en-US"/>
              <a:t>for 2-3 sentences to concisely communicate your point. </a:t>
            </a:r>
            <a:r>
              <a:rPr lang="en-US" err="1"/>
              <a:t>Lorem</a:t>
            </a:r>
            <a:r>
              <a:rPr lang="en-US"/>
              <a:t> </a:t>
            </a:r>
            <a:r>
              <a:rPr lang="en-US" err="1"/>
              <a:t>ipsum</a:t>
            </a:r>
            <a:r>
              <a:rPr lang="en-US"/>
              <a:t> dolor sit </a:t>
            </a:r>
            <a:r>
              <a:rPr lang="en-US" err="1"/>
              <a:t>amet</a:t>
            </a:r>
            <a:r>
              <a:rPr lang="en-US"/>
              <a:t>, </a:t>
            </a:r>
            <a:r>
              <a:rPr lang="en-US" err="1"/>
              <a:t>consectetur</a:t>
            </a:r>
            <a:r>
              <a:rPr lang="en-US"/>
              <a:t>.</a:t>
            </a:r>
          </a:p>
        </p:txBody>
      </p:sp>
    </p:spTree>
    <p:extLst>
      <p:ext uri="{BB962C8B-B14F-4D97-AF65-F5344CB8AC3E}">
        <p14:creationId xmlns:p14="http://schemas.microsoft.com/office/powerpoint/2010/main" val="26254835"/>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Basic Text">
    <p:bg>
      <p:bgPr>
        <a:gradFill flip="none" rotWithShape="1">
          <a:gsLst>
            <a:gs pos="23000">
              <a:schemeClr val="bg1">
                <a:tint val="93000"/>
                <a:satMod val="150000"/>
                <a:shade val="98000"/>
                <a:lumMod val="102000"/>
              </a:schemeClr>
            </a:gs>
            <a:gs pos="100000">
              <a:srgbClr val="E7E6E6"/>
            </a:gs>
          </a:gsLst>
          <a:lin ang="42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45572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1790" y="193638"/>
            <a:ext cx="11498570" cy="307150"/>
          </a:xfrm>
        </p:spPr>
        <p:txBody>
          <a:bodyPr anchor="b"/>
          <a:lstStyle>
            <a:lvl1pPr algn="l">
              <a:defRPr sz="1800" b="1"/>
            </a:lvl1pPr>
          </a:lstStyle>
          <a:p>
            <a:r>
              <a:rPr lang="en-US" dirty="0"/>
              <a:t>Click to edit Master title style</a:t>
            </a:r>
          </a:p>
        </p:txBody>
      </p:sp>
      <p:sp>
        <p:nvSpPr>
          <p:cNvPr id="3" name="Content Placeholder 2"/>
          <p:cNvSpPr>
            <a:spLocks noGrp="1"/>
          </p:cNvSpPr>
          <p:nvPr>
            <p:ph idx="1"/>
          </p:nvPr>
        </p:nvSpPr>
        <p:spPr>
          <a:xfrm>
            <a:off x="276012" y="1094477"/>
            <a:ext cx="6819838" cy="1683719"/>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bwMode="auto">
          <a:xfrm>
            <a:off x="232519" y="546562"/>
            <a:ext cx="11643880" cy="0"/>
          </a:xfrm>
          <a:prstGeom prst="line">
            <a:avLst/>
          </a:prstGeom>
          <a:solidFill>
            <a:schemeClr val="accent1"/>
          </a:solidFill>
          <a:ln w="19050" cap="rnd" cmpd="sng" algn="ctr">
            <a:solidFill>
              <a:srgbClr val="C00000"/>
            </a:solidFill>
            <a:prstDash val="solid"/>
            <a:bevel/>
            <a:headEnd type="none" w="med" len="med"/>
            <a:tailEnd type="none" w="med" len="med"/>
          </a:ln>
          <a:effectLst>
            <a:outerShdw blurRad="50800" dist="38100" dir="5400000" algn="t" rotWithShape="0">
              <a:schemeClr val="tx1">
                <a:alpha val="40000"/>
              </a:schemeClr>
            </a:outerShdw>
          </a:effectLst>
        </p:spPr>
      </p:cxnSp>
    </p:spTree>
    <p:extLst>
      <p:ext uri="{BB962C8B-B14F-4D97-AF65-F5344CB8AC3E}">
        <p14:creationId xmlns:p14="http://schemas.microsoft.com/office/powerpoint/2010/main" val="338401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Basic Text">
    <p:bg>
      <p:bgPr>
        <a:gradFill flip="none" rotWithShape="1">
          <a:gsLst>
            <a:gs pos="100000">
              <a:srgbClr val="FFFFFF"/>
            </a:gs>
            <a:gs pos="100000">
              <a:srgbClr val="211C1C"/>
            </a:gs>
          </a:gsLst>
          <a:lin ang="4200000" scaled="0"/>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70606" y="6178332"/>
            <a:ext cx="359969" cy="368114"/>
          </a:xfrm>
          <a:prstGeom prst="rect">
            <a:avLst/>
          </a:prstGeom>
          <a:noFill/>
          <a:ln>
            <a:noFill/>
          </a:ln>
        </p:spPr>
      </p:pic>
      <p:sp>
        <p:nvSpPr>
          <p:cNvPr id="6" name="Title 1">
            <a:extLst>
              <a:ext uri="{FF2B5EF4-FFF2-40B4-BE49-F238E27FC236}">
                <a16:creationId xmlns:a16="http://schemas.microsoft.com/office/drawing/2014/main" id="{ED833D83-CFCA-CF49-BFDF-B0BC51666164}"/>
              </a:ext>
            </a:extLst>
          </p:cNvPr>
          <p:cNvSpPr>
            <a:spLocks noGrp="1"/>
          </p:cNvSpPr>
          <p:nvPr>
            <p:ph type="title"/>
          </p:nvPr>
        </p:nvSpPr>
        <p:spPr>
          <a:xfrm>
            <a:off x="756949" y="387841"/>
            <a:ext cx="10521077" cy="424959"/>
          </a:xfrm>
        </p:spPr>
        <p:txBody>
          <a:bodyPr/>
          <a:lstStyle>
            <a:lvl1pPr>
              <a:defRPr b="0" i="0">
                <a:latin typeface="Mark Offc For MC" panose="020B0504020101010102" pitchFamily="34" charset="77"/>
              </a:defRPr>
            </a:lvl1pPr>
          </a:lstStyle>
          <a:p>
            <a:r>
              <a:rPr lang="en-US"/>
              <a:t>Click to edit Master title style</a:t>
            </a:r>
          </a:p>
        </p:txBody>
      </p:sp>
    </p:spTree>
    <p:extLst>
      <p:ext uri="{BB962C8B-B14F-4D97-AF65-F5344CB8AC3E}">
        <p14:creationId xmlns:p14="http://schemas.microsoft.com/office/powerpoint/2010/main" val="75042231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1">
    <p:bg>
      <p:bgPr>
        <a:gradFill flip="none" rotWithShape="1">
          <a:gsLst>
            <a:gs pos="23000">
              <a:schemeClr val="bg1">
                <a:tint val="93000"/>
                <a:satMod val="150000"/>
                <a:shade val="98000"/>
                <a:lumMod val="102000"/>
              </a:schemeClr>
            </a:gs>
            <a:gs pos="100000">
              <a:srgbClr val="E7E6E6"/>
            </a:gs>
          </a:gsLst>
          <a:lin ang="4200000" scaled="0"/>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018014935"/>
              </p:ext>
            </p:extLst>
          </p:nvPr>
        </p:nvGraphicFramePr>
        <p:xfrm>
          <a:off x="1589" y="1589"/>
          <a:ext cx="1588" cy="1587"/>
        </p:xfrm>
        <a:graphic>
          <a:graphicData uri="http://schemas.openxmlformats.org/presentationml/2006/ole">
            <mc:AlternateContent xmlns:mc="http://schemas.openxmlformats.org/markup-compatibility/2006">
              <mc:Choice xmlns:v="urn:schemas-microsoft-com:vml" Requires="v">
                <p:oleObj spid="_x0000_s8222" name="think-cell Slide" r:id="rId5" imgW="482" imgH="481" progId="TCLayout.ActiveDocument.1">
                  <p:embed/>
                </p:oleObj>
              </mc:Choice>
              <mc:Fallback>
                <p:oleObj name="think-cell Slide" r:id="rId5" imgW="482" imgH="481" progId="TCLayout.ActiveDocument.1">
                  <p:embed/>
                  <p:pic>
                    <p:nvPicPr>
                      <p:cNvPr id="5" name="Object 4" hidden="1"/>
                      <p:cNvPicPr/>
                      <p:nvPr/>
                    </p:nvPicPr>
                    <p:blipFill>
                      <a:blip r:embed="rId6"/>
                      <a:stretch>
                        <a:fillRect/>
                      </a:stretch>
                    </p:blipFill>
                    <p:spPr>
                      <a:xfrm>
                        <a:off x="1589" y="1589"/>
                        <a:ext cx="1588"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B293DB6-F530-4CFF-90E5-A7E91FB8F15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1" i="0" baseline="0" dirty="0">
              <a:latin typeface="EYInterstate" panose="02000503020000020004" pitchFamily="2" charset="0"/>
              <a:ea typeface="+mj-ea"/>
              <a:cs typeface="+mj-cs"/>
              <a:sym typeface="EYInterstate" panose="02000503020000020004" pitchFamily="2" charset="0"/>
            </a:endParaRPr>
          </a:p>
        </p:txBody>
      </p:sp>
      <p:sp>
        <p:nvSpPr>
          <p:cNvPr id="3" name="Footer Placeholder 4"/>
          <p:cNvSpPr>
            <a:spLocks noGrp="1"/>
          </p:cNvSpPr>
          <p:nvPr>
            <p:ph type="ftr" sz="quarter" idx="11"/>
          </p:nvPr>
        </p:nvSpPr>
        <p:spPr>
          <a:xfrm>
            <a:off x="11260602" y="6658641"/>
            <a:ext cx="800517" cy="118409"/>
          </a:xfrm>
          <a:prstGeom prst="rect">
            <a:avLst/>
          </a:prstGeom>
        </p:spPr>
        <p:txBody>
          <a:bodyPr lIns="0" tIns="0" rIns="0" bIns="0"/>
          <a:lstStyle>
            <a:lvl1pPr>
              <a:defRPr sz="450" b="0" i="0">
                <a:solidFill>
                  <a:schemeClr val="tx1">
                    <a:alpha val="30000"/>
                  </a:schemeClr>
                </a:solidFill>
                <a:latin typeface="EYInterstate Regular" charset="0"/>
                <a:ea typeface="EYInterstate Regular" charset="0"/>
                <a:cs typeface="EYInterstate Regular" charset="0"/>
              </a:defRPr>
            </a:lvl1pPr>
          </a:lstStyle>
          <a:p>
            <a:endParaRPr lang="en-US" dirty="0">
              <a:solidFill>
                <a:srgbClr val="000000">
                  <a:alpha val="30000"/>
                </a:srgbClr>
              </a:solidFill>
            </a:endParaRPr>
          </a:p>
        </p:txBody>
      </p:sp>
      <p:sp>
        <p:nvSpPr>
          <p:cNvPr id="4" name="Slide Number Placeholder 5"/>
          <p:cNvSpPr>
            <a:spLocks noGrp="1"/>
          </p:cNvSpPr>
          <p:nvPr>
            <p:ph type="sldNum" sz="quarter" idx="12"/>
          </p:nvPr>
        </p:nvSpPr>
        <p:spPr>
          <a:xfrm>
            <a:off x="457438" y="6594487"/>
            <a:ext cx="800517" cy="182563"/>
          </a:xfrm>
          <a:prstGeom prst="rect">
            <a:avLst/>
          </a:prstGeom>
        </p:spPr>
        <p:txBody>
          <a:bodyPr lIns="0" tIns="0" rIns="0" bIns="0"/>
          <a:lstStyle>
            <a:lvl1pPr>
              <a:defRPr sz="1000" b="0" i="0">
                <a:latin typeface="EYInterstate Light" charset="0"/>
                <a:ea typeface="EYInterstate Light" charset="0"/>
                <a:cs typeface="EYInterstate Light" charset="0"/>
              </a:defRPr>
            </a:lvl1pPr>
          </a:lstStyle>
          <a:p>
            <a:fld id="{3C9AA5BC-3FBE-4F4B-94C2-75EF5F0C6C4B}" type="slidenum">
              <a:rPr lang="en-US" smtClean="0">
                <a:solidFill>
                  <a:srgbClr val="000000"/>
                </a:solidFill>
              </a:rPr>
              <a:pPr/>
              <a:t>‹#›</a:t>
            </a:fld>
            <a:endParaRPr lang="en-US" dirty="0">
              <a:solidFill>
                <a:srgbClr val="000000"/>
              </a:solidFill>
            </a:endParaRPr>
          </a:p>
        </p:txBody>
      </p:sp>
      <p:sp>
        <p:nvSpPr>
          <p:cNvPr id="8" name="Title 1"/>
          <p:cNvSpPr>
            <a:spLocks noGrp="1"/>
          </p:cNvSpPr>
          <p:nvPr>
            <p:ph type="title" hasCustomPrompt="1"/>
          </p:nvPr>
        </p:nvSpPr>
        <p:spPr>
          <a:xfrm>
            <a:off x="447203" y="629623"/>
            <a:ext cx="11227705" cy="491153"/>
          </a:xfrm>
          <a:prstGeom prst="rect">
            <a:avLst/>
          </a:prstGeom>
        </p:spPr>
        <p:txBody>
          <a:bodyPr anchor="b">
            <a:noAutofit/>
          </a:bodyPr>
          <a:lstStyle>
            <a:lvl1pPr>
              <a:defRPr sz="3200" b="1">
                <a:solidFill>
                  <a:srgbClr val="242A60"/>
                </a:solidFill>
                <a:latin typeface="EYInterstate" panose="02000503020000020004" pitchFamily="2" charset="0"/>
              </a:defRPr>
            </a:lvl1pPr>
          </a:lstStyle>
          <a:p>
            <a:r>
              <a:rPr lang="en-US" dirty="0"/>
              <a:t>Section Title</a:t>
            </a:r>
          </a:p>
        </p:txBody>
      </p:sp>
    </p:spTree>
    <p:extLst>
      <p:ext uri="{BB962C8B-B14F-4D97-AF65-F5344CB8AC3E}">
        <p14:creationId xmlns:p14="http://schemas.microsoft.com/office/powerpoint/2010/main" val="3101756277"/>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89217" y="6346435"/>
            <a:ext cx="321348" cy="328619"/>
          </a:xfrm>
          <a:prstGeom prst="rect">
            <a:avLst/>
          </a:prstGeom>
          <a:noFill/>
          <a:ln>
            <a:noFill/>
          </a:ln>
        </p:spPr>
      </p:pic>
      <p:sp>
        <p:nvSpPr>
          <p:cNvPr id="4" name="Slide Number Placeholder 2">
            <a:extLst>
              <a:ext uri="{FF2B5EF4-FFF2-40B4-BE49-F238E27FC236}">
                <a16:creationId xmlns:a16="http://schemas.microsoft.com/office/drawing/2014/main" id="{30557275-540F-524E-B108-C0ECD520B060}"/>
              </a:ext>
            </a:extLst>
          </p:cNvPr>
          <p:cNvSpPr>
            <a:spLocks noGrp="1"/>
          </p:cNvSpPr>
          <p:nvPr>
            <p:ph type="sldNum" sz="quarter" idx="12"/>
          </p:nvPr>
        </p:nvSpPr>
        <p:spPr>
          <a:xfrm>
            <a:off x="230811" y="6516861"/>
            <a:ext cx="800517" cy="182563"/>
          </a:xfrm>
          <a:prstGeom prst="rect">
            <a:avLst/>
          </a:prstGeom>
        </p:spPr>
        <p:txBody>
          <a:bodyPr anchor="ctr"/>
          <a:lstStyle>
            <a:lvl1pPr>
              <a:defRPr sz="1000">
                <a:solidFill>
                  <a:schemeClr val="tx1">
                    <a:lumMod val="50000"/>
                    <a:lumOff val="50000"/>
                  </a:schemeClr>
                </a:solidFill>
              </a:defRPr>
            </a:lvl1pPr>
          </a:lstStyle>
          <a:p>
            <a:fld id="{3C9AA5BC-3FBE-4F4B-94C2-75EF5F0C6C4B}" type="slidenum">
              <a:rPr lang="en-US" smtClean="0"/>
              <a:pPr/>
              <a:t>‹#›</a:t>
            </a:fld>
            <a:endParaRPr lang="en-US" dirty="0"/>
          </a:p>
        </p:txBody>
      </p:sp>
    </p:spTree>
    <p:extLst>
      <p:ext uri="{BB962C8B-B14F-4D97-AF65-F5344CB8AC3E}">
        <p14:creationId xmlns:p14="http://schemas.microsoft.com/office/powerpoint/2010/main" val="31015688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8" name="Title 1"/>
          <p:cNvSpPr>
            <a:spLocks noGrp="1"/>
          </p:cNvSpPr>
          <p:nvPr>
            <p:ph type="title"/>
          </p:nvPr>
        </p:nvSpPr>
        <p:spPr>
          <a:xfrm>
            <a:off x="475233" y="612280"/>
            <a:ext cx="6294695" cy="1339405"/>
          </a:xfrm>
          <a:prstGeom prst="rect">
            <a:avLst/>
          </a:prstGeom>
        </p:spPr>
        <p:txBody>
          <a:bodyPr/>
          <a:lstStyle>
            <a:lvl1pPr algn="l">
              <a:lnSpc>
                <a:spcPct val="85000"/>
              </a:lnSpc>
              <a:defRPr sz="2045">
                <a:solidFill>
                  <a:schemeClr val="tx1">
                    <a:lumMod val="50000"/>
                    <a:lumOff val="50000"/>
                  </a:schemeClr>
                </a:solidFill>
                <a:latin typeface="EYInterstate bold" panose="02000803030000020004" pitchFamily="2" charset="0"/>
              </a:defRPr>
            </a:lvl1pPr>
          </a:lstStyle>
          <a:p>
            <a:r>
              <a:rPr lang="en-US" dirty="0"/>
              <a:t>Click to edit Master title style</a:t>
            </a:r>
          </a:p>
        </p:txBody>
      </p:sp>
      <p:sp>
        <p:nvSpPr>
          <p:cNvPr id="29" name="Content Placeholder 2"/>
          <p:cNvSpPr>
            <a:spLocks noGrp="1"/>
          </p:cNvSpPr>
          <p:nvPr>
            <p:ph sz="quarter" idx="10"/>
          </p:nvPr>
        </p:nvSpPr>
        <p:spPr>
          <a:xfrm>
            <a:off x="466693" y="2512688"/>
            <a:ext cx="2332323" cy="3290455"/>
          </a:xfrm>
          <a:prstGeom prst="rect">
            <a:avLst/>
          </a:prstGeom>
        </p:spPr>
        <p:txBody>
          <a:bodyPr/>
          <a:lstStyle>
            <a:lvl1pPr>
              <a:lnSpc>
                <a:spcPct val="85000"/>
              </a:lnSpc>
              <a:defRPr sz="2045">
                <a:solidFill>
                  <a:srgbClr val="929497"/>
                </a:solidFill>
                <a:latin typeface="EYInterstate Light" panose="02000506000000020004" pitchFamily="2" charset="0"/>
              </a:defRPr>
            </a:lvl1pPr>
            <a:lvl2pPr>
              <a:lnSpc>
                <a:spcPct val="85000"/>
              </a:lnSpc>
              <a:defRPr sz="2045">
                <a:solidFill>
                  <a:srgbClr val="929497"/>
                </a:solidFill>
                <a:latin typeface="EYInterstate Light" panose="02000506000000020004" pitchFamily="2" charset="0"/>
              </a:defRPr>
            </a:lvl2pPr>
            <a:lvl3pPr>
              <a:lnSpc>
                <a:spcPct val="85000"/>
              </a:lnSpc>
              <a:defRPr sz="2045">
                <a:solidFill>
                  <a:srgbClr val="929497"/>
                </a:solidFill>
                <a:latin typeface="EYInterstate Light" panose="02000506000000020004" pitchFamily="2" charset="0"/>
              </a:defRPr>
            </a:lvl3pPr>
            <a:lvl4pPr>
              <a:lnSpc>
                <a:spcPct val="85000"/>
              </a:lnSpc>
              <a:defRPr sz="2045">
                <a:solidFill>
                  <a:srgbClr val="929497"/>
                </a:solidFill>
                <a:latin typeface="EYInterstate Light" panose="02000506000000020004" pitchFamily="2" charset="0"/>
              </a:defRPr>
            </a:lvl4pPr>
            <a:lvl5pPr>
              <a:lnSpc>
                <a:spcPct val="85000"/>
              </a:lnSpc>
              <a:defRPr sz="2045">
                <a:solidFill>
                  <a:srgbClr val="929497"/>
                </a:solidFill>
                <a:latin typeface="EYInterstate Light" panose="02000506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45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Blank 1">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030894161"/>
              </p:ext>
            </p:extLst>
          </p:nvPr>
        </p:nvGraphicFramePr>
        <p:xfrm>
          <a:off x="1589" y="1589"/>
          <a:ext cx="1588" cy="1587"/>
        </p:xfrm>
        <a:graphic>
          <a:graphicData uri="http://schemas.openxmlformats.org/presentationml/2006/ole">
            <mc:AlternateContent xmlns:mc="http://schemas.openxmlformats.org/markup-compatibility/2006">
              <mc:Choice xmlns:v="urn:schemas-microsoft-com:vml" Requires="v">
                <p:oleObj spid="_x0000_s9246" name="think-cell Slide" r:id="rId4" imgW="482" imgH="481" progId="TCLayout.ActiveDocument.1">
                  <p:embed/>
                </p:oleObj>
              </mc:Choice>
              <mc:Fallback>
                <p:oleObj name="think-cell Slide" r:id="rId4" imgW="482" imgH="481" progId="TCLayout.ActiveDocument.1">
                  <p:embed/>
                  <p:pic>
                    <p:nvPicPr>
                      <p:cNvPr id="5" name="Object 4" hidden="1"/>
                      <p:cNvPicPr/>
                      <p:nvPr/>
                    </p:nvPicPr>
                    <p:blipFill>
                      <a:blip r:embed="rId5"/>
                      <a:stretch>
                        <a:fillRect/>
                      </a:stretch>
                    </p:blipFill>
                    <p:spPr>
                      <a:xfrm>
                        <a:off x="1589" y="1589"/>
                        <a:ext cx="1588" cy="1587"/>
                      </a:xfrm>
                      <a:prstGeom prst="rect">
                        <a:avLst/>
                      </a:prstGeom>
                    </p:spPr>
                  </p:pic>
                </p:oleObj>
              </mc:Fallback>
            </mc:AlternateContent>
          </a:graphicData>
        </a:graphic>
      </p:graphicFrame>
    </p:spTree>
    <p:extLst>
      <p:ext uri="{BB962C8B-B14F-4D97-AF65-F5344CB8AC3E}">
        <p14:creationId xmlns:p14="http://schemas.microsoft.com/office/powerpoint/2010/main" val="245335261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17" name="Group 16"/>
          <p:cNvGrpSpPr/>
          <p:nvPr userDrawn="1"/>
        </p:nvGrpSpPr>
        <p:grpSpPr>
          <a:xfrm>
            <a:off x="0" y="466401"/>
            <a:ext cx="5620808" cy="473026"/>
            <a:chOff x="0" y="684055"/>
            <a:chExt cx="7162800" cy="693772"/>
          </a:xfrm>
        </p:grpSpPr>
        <p:cxnSp>
          <p:nvCxnSpPr>
            <p:cNvPr id="18" name="Straight Connector 17"/>
            <p:cNvCxnSpPr/>
            <p:nvPr/>
          </p:nvCxnSpPr>
          <p:spPr>
            <a:xfrm>
              <a:off x="0" y="1377827"/>
              <a:ext cx="7162800" cy="0"/>
            </a:xfrm>
            <a:prstGeom prst="line">
              <a:avLst/>
            </a:prstGeom>
            <a:ln w="3175">
              <a:solidFill>
                <a:srgbClr val="929497"/>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flipH="1">
              <a:off x="778193" y="684055"/>
              <a:ext cx="562233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64" dirty="0">
                  <a:solidFill>
                    <a:srgbClr val="6D6E70"/>
                  </a:solidFill>
                  <a:latin typeface="EYInterstate Light" panose="02000506000000020004" pitchFamily="2" charset="0"/>
                </a:rPr>
                <a:t>introduction</a:t>
              </a:r>
            </a:p>
          </p:txBody>
        </p:sp>
      </p:grpSp>
      <p:grpSp>
        <p:nvGrpSpPr>
          <p:cNvPr id="3" name="Group 2"/>
          <p:cNvGrpSpPr/>
          <p:nvPr userDrawn="1"/>
        </p:nvGrpSpPr>
        <p:grpSpPr>
          <a:xfrm flipH="1">
            <a:off x="925307" y="6534143"/>
            <a:ext cx="3101534" cy="179564"/>
            <a:chOff x="1079761" y="9583410"/>
            <a:chExt cx="3952397" cy="263360"/>
          </a:xfrm>
        </p:grpSpPr>
        <p:sp>
          <p:nvSpPr>
            <p:cNvPr id="14" name="Title 1"/>
            <p:cNvSpPr txBox="1">
              <a:spLocks/>
            </p:cNvSpPr>
            <p:nvPr userDrawn="1"/>
          </p:nvSpPr>
          <p:spPr>
            <a:xfrm flipH="1">
              <a:off x="1079761" y="9583410"/>
              <a:ext cx="3697725" cy="263360"/>
            </a:xfrm>
            <a:prstGeom prst="rect">
              <a:avLst/>
            </a:prstGeom>
          </p:spPr>
          <p:txBody>
            <a:bodyPr vert="horz" lIns="91440" tIns="45720" rIns="91440" bIns="45720" rtlCol="0" anchor="ctr">
              <a:normAutofit fontScale="85000" lnSpcReduction="10000"/>
            </a:bodyPr>
            <a:lstStyle>
              <a:lvl1pPr algn="ctr" defTabSz="1341150" rtl="0" eaLnBrk="1" latinLnBrk="0" hangingPunct="1">
                <a:lnSpc>
                  <a:spcPct val="90000"/>
                </a:lnSpc>
                <a:spcBef>
                  <a:spcPct val="0"/>
                </a:spcBef>
                <a:buNone/>
                <a:defRPr sz="8800" kern="1200">
                  <a:solidFill>
                    <a:schemeClr val="tx1"/>
                  </a:solidFill>
                  <a:latin typeface="+mj-lt"/>
                  <a:ea typeface="+mj-ea"/>
                  <a:cs typeface="+mj-cs"/>
                </a:defRPr>
              </a:lvl1pPr>
            </a:lstStyle>
            <a:p>
              <a:pPr algn="l"/>
              <a:r>
                <a:rPr lang="en-US" sz="818" dirty="0">
                  <a:solidFill>
                    <a:srgbClr val="6D6E70"/>
                  </a:solidFill>
                  <a:latin typeface="EYInterstate bold" panose="02000803030000020004" pitchFamily="2" charset="0"/>
                </a:rPr>
                <a:t>Collaboration   </a:t>
              </a:r>
              <a:r>
                <a:rPr lang="en-US" sz="818" dirty="0">
                  <a:solidFill>
                    <a:srgbClr val="6D6E70"/>
                  </a:solidFill>
                  <a:latin typeface="EYInterstate Light" panose="02000506000000020004" pitchFamily="2" charset="0"/>
                </a:rPr>
                <a:t>People</a:t>
              </a:r>
              <a:r>
                <a:rPr lang="en-US" sz="818" baseline="0" dirty="0">
                  <a:solidFill>
                    <a:srgbClr val="6D6E70"/>
                  </a:solidFill>
                  <a:latin typeface="EYInterstate Light" panose="02000506000000020004" pitchFamily="2" charset="0"/>
                </a:rPr>
                <a:t> support what they help create</a:t>
              </a:r>
              <a:r>
                <a:rPr lang="en-US" sz="818" dirty="0">
                  <a:solidFill>
                    <a:srgbClr val="6D6E70"/>
                  </a:solidFill>
                  <a:latin typeface="EYInterstate bold" panose="02000803030000020004" pitchFamily="2" charset="0"/>
                </a:rPr>
                <a:t> </a:t>
              </a:r>
              <a:endParaRPr lang="en-US" sz="818" dirty="0">
                <a:solidFill>
                  <a:srgbClr val="6D6E70"/>
                </a:solidFill>
                <a:latin typeface="EYInterstate Light" panose="02000506000000020004" pitchFamily="2" charset="0"/>
              </a:endParaRPr>
            </a:p>
          </p:txBody>
        </p:sp>
        <p:grpSp>
          <p:nvGrpSpPr>
            <p:cNvPr id="16" name="Group 15"/>
            <p:cNvGrpSpPr/>
            <p:nvPr userDrawn="1"/>
          </p:nvGrpSpPr>
          <p:grpSpPr>
            <a:xfrm flipH="1">
              <a:off x="4835969" y="9639274"/>
              <a:ext cx="196189" cy="118211"/>
              <a:chOff x="4276920" y="-2231377"/>
              <a:chExt cx="1660970" cy="1000790"/>
            </a:xfrm>
          </p:grpSpPr>
          <p:sp>
            <p:nvSpPr>
              <p:cNvPr id="21" name="object 5"/>
              <p:cNvSpPr/>
              <p:nvPr/>
            </p:nvSpPr>
            <p:spPr>
              <a:xfrm>
                <a:off x="4276920" y="-2231377"/>
                <a:ext cx="800530" cy="1000790"/>
              </a:xfrm>
              <a:custGeom>
                <a:avLst/>
                <a:gdLst/>
                <a:ahLst/>
                <a:cxnLst/>
                <a:rect l="l" t="t" r="r" b="b"/>
                <a:pathLst>
                  <a:path w="357708" h="447192">
                    <a:moveTo>
                      <a:pt x="253644" y="0"/>
                    </a:moveTo>
                    <a:lnTo>
                      <a:pt x="0" y="0"/>
                    </a:lnTo>
                    <a:lnTo>
                      <a:pt x="0" y="447192"/>
                    </a:lnTo>
                    <a:lnTo>
                      <a:pt x="357708" y="447192"/>
                    </a:lnTo>
                    <a:lnTo>
                      <a:pt x="357708" y="344322"/>
                    </a:lnTo>
                    <a:lnTo>
                      <a:pt x="134112" y="344322"/>
                    </a:lnTo>
                    <a:lnTo>
                      <a:pt x="134112" y="270535"/>
                    </a:lnTo>
                    <a:lnTo>
                      <a:pt x="295808" y="270535"/>
                    </a:lnTo>
                    <a:lnTo>
                      <a:pt x="295808" y="176644"/>
                    </a:lnTo>
                    <a:lnTo>
                      <a:pt x="134112" y="176644"/>
                    </a:lnTo>
                    <a:lnTo>
                      <a:pt x="134112" y="102844"/>
                    </a:lnTo>
                    <a:lnTo>
                      <a:pt x="312978" y="102844"/>
                    </a:lnTo>
                    <a:lnTo>
                      <a:pt x="253644" y="0"/>
                    </a:lnTo>
                    <a:close/>
                  </a:path>
                </a:pathLst>
              </a:custGeom>
              <a:solidFill>
                <a:srgbClr val="717070"/>
              </a:solidFill>
            </p:spPr>
            <p:txBody>
              <a:bodyPr wrap="square" lIns="0" tIns="0" rIns="0" bIns="0" rtlCol="0">
                <a:noAutofit/>
              </a:bodyPr>
              <a:lstStyle/>
              <a:p>
                <a:endParaRPr sz="1227" dirty="0">
                  <a:latin typeface="EYInterstate Light"/>
                  <a:cs typeface="EYInterstate Light"/>
                </a:endParaRPr>
              </a:p>
            </p:txBody>
          </p:sp>
          <p:sp>
            <p:nvSpPr>
              <p:cNvPr id="22" name="object 6"/>
              <p:cNvSpPr/>
              <p:nvPr/>
            </p:nvSpPr>
            <p:spPr>
              <a:xfrm>
                <a:off x="4938919" y="-2231368"/>
                <a:ext cx="998971" cy="1000761"/>
              </a:xfrm>
              <a:custGeom>
                <a:avLst/>
                <a:gdLst/>
                <a:ahLst/>
                <a:cxnLst/>
                <a:rect l="l" t="t" r="r" b="b"/>
                <a:pathLst>
                  <a:path w="446379" h="447179">
                    <a:moveTo>
                      <a:pt x="148259" y="0"/>
                    </a:moveTo>
                    <a:lnTo>
                      <a:pt x="0" y="0"/>
                    </a:lnTo>
                    <a:lnTo>
                      <a:pt x="156222" y="270535"/>
                    </a:lnTo>
                    <a:lnTo>
                      <a:pt x="156222" y="447179"/>
                    </a:lnTo>
                    <a:lnTo>
                      <a:pt x="289928" y="447179"/>
                    </a:lnTo>
                    <a:lnTo>
                      <a:pt x="289928" y="270535"/>
                    </a:lnTo>
                    <a:lnTo>
                      <a:pt x="361984" y="145935"/>
                    </a:lnTo>
                    <a:lnTo>
                      <a:pt x="224040" y="145935"/>
                    </a:lnTo>
                    <a:lnTo>
                      <a:pt x="148259" y="0"/>
                    </a:lnTo>
                    <a:close/>
                  </a:path>
                  <a:path w="446379" h="447179">
                    <a:moveTo>
                      <a:pt x="446379" y="0"/>
                    </a:moveTo>
                    <a:lnTo>
                      <a:pt x="299999" y="0"/>
                    </a:lnTo>
                    <a:lnTo>
                      <a:pt x="224040" y="145935"/>
                    </a:lnTo>
                    <a:lnTo>
                      <a:pt x="361984" y="145935"/>
                    </a:lnTo>
                    <a:lnTo>
                      <a:pt x="446379" y="0"/>
                    </a:lnTo>
                    <a:close/>
                  </a:path>
                </a:pathLst>
              </a:custGeom>
              <a:solidFill>
                <a:srgbClr val="717070"/>
              </a:solidFill>
            </p:spPr>
            <p:txBody>
              <a:bodyPr wrap="square" lIns="0" tIns="0" rIns="0" bIns="0" rtlCol="0">
                <a:noAutofit/>
              </a:bodyPr>
              <a:lstStyle/>
              <a:p>
                <a:endParaRPr sz="1227" dirty="0">
                  <a:latin typeface="EYInterstate Light"/>
                  <a:cs typeface="EYInterstate Light"/>
                </a:endParaRPr>
              </a:p>
            </p:txBody>
          </p:sp>
        </p:grpSp>
      </p:grpSp>
      <p:sp>
        <p:nvSpPr>
          <p:cNvPr id="23" name="Rectangle 22"/>
          <p:cNvSpPr/>
          <p:nvPr userDrawn="1"/>
        </p:nvSpPr>
        <p:spPr>
          <a:xfrm flipH="1">
            <a:off x="458864" y="6508360"/>
            <a:ext cx="330712" cy="218201"/>
          </a:xfrm>
          <a:prstGeom prst="rect">
            <a:avLst/>
          </a:prstGeom>
        </p:spPr>
        <p:txBody>
          <a:bodyPr wrap="none">
            <a:spAutoFit/>
          </a:bodyPr>
          <a:lstStyle/>
          <a:p>
            <a:fld id="{3FECA7DC-AA4A-43FB-B7CF-309D3D5CAF74}" type="slidenum">
              <a:rPr lang="en-US" sz="818" smtClean="0">
                <a:solidFill>
                  <a:schemeClr val="tx1">
                    <a:lumMod val="65000"/>
                    <a:lumOff val="35000"/>
                  </a:schemeClr>
                </a:solidFill>
                <a:latin typeface="EYInterstate bold" panose="02000803030000020004" pitchFamily="2" charset="0"/>
              </a:rPr>
              <a:t>‹#›</a:t>
            </a:fld>
            <a:endParaRPr lang="en-US" sz="818" dirty="0">
              <a:solidFill>
                <a:schemeClr val="tx1">
                  <a:lumMod val="65000"/>
                  <a:lumOff val="35000"/>
                </a:schemeClr>
              </a:solidFill>
              <a:latin typeface="EYInterstate bold" panose="02000803030000020004" pitchFamily="2" charset="0"/>
            </a:endParaRPr>
          </a:p>
        </p:txBody>
      </p:sp>
    </p:spTree>
    <p:extLst>
      <p:ext uri="{BB962C8B-B14F-4D97-AF65-F5344CB8AC3E}">
        <p14:creationId xmlns:p14="http://schemas.microsoft.com/office/powerpoint/2010/main" val="320287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oleObject" Target="../embeddings/oleObject10.bin"/><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ags" Target="../tags/tag18.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ags" Target="../tags/tag17.xml"/><Relationship Id="rId5" Type="http://schemas.openxmlformats.org/officeDocument/2006/relationships/slideLayout" Target="../slideLayouts/slideLayout22.xml"/><Relationship Id="rId10" Type="http://schemas.openxmlformats.org/officeDocument/2006/relationships/vmlDrawing" Target="../drawings/vmlDrawing10.vml"/><Relationship Id="rId4" Type="http://schemas.openxmlformats.org/officeDocument/2006/relationships/slideLayout" Target="../slideLayouts/slideLayout21.xml"/><Relationship Id="rId9" Type="http://schemas.openxmlformats.org/officeDocument/2006/relationships/theme" Target="../theme/theme2.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ags" Target="../tags/tag30.xml"/><Relationship Id="rId3" Type="http://schemas.openxmlformats.org/officeDocument/2006/relationships/slideLayout" Target="../slideLayouts/slideLayout28.xml"/><Relationship Id="rId21" Type="http://schemas.openxmlformats.org/officeDocument/2006/relationships/image" Target="../media/image1.emf"/><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vmlDrawing" Target="../drawings/vmlDrawing18.vml"/><Relationship Id="rId2" Type="http://schemas.openxmlformats.org/officeDocument/2006/relationships/slideLayout" Target="../slideLayouts/slideLayout27.xml"/><Relationship Id="rId16" Type="http://schemas.openxmlformats.org/officeDocument/2006/relationships/theme" Target="../theme/theme3.xml"/><Relationship Id="rId20" Type="http://schemas.openxmlformats.org/officeDocument/2006/relationships/oleObject" Target="../embeddings/oleObject18.bin"/><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ags" Target="../tags/tag31.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ags" Target="../tags/tag45.xml"/><Relationship Id="rId3" Type="http://schemas.openxmlformats.org/officeDocument/2006/relationships/slideLayout" Target="../slideLayouts/slideLayout43.xml"/><Relationship Id="rId21" Type="http://schemas.openxmlformats.org/officeDocument/2006/relationships/image" Target="../media/image18.emf"/><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vmlDrawing" Target="../drawings/vmlDrawing27.vml"/><Relationship Id="rId2" Type="http://schemas.openxmlformats.org/officeDocument/2006/relationships/slideLayout" Target="../slideLayouts/slideLayout42.xml"/><Relationship Id="rId16" Type="http://schemas.openxmlformats.org/officeDocument/2006/relationships/theme" Target="../theme/theme4.xml"/><Relationship Id="rId20" Type="http://schemas.openxmlformats.org/officeDocument/2006/relationships/oleObject" Target="../embeddings/oleObject27.bin"/><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tags" Target="../tags/tag46.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1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vmlDrawing" Target="../drawings/vmlDrawing29.vml"/><Relationship Id="rId3" Type="http://schemas.openxmlformats.org/officeDocument/2006/relationships/slideLayout" Target="../slideLayouts/slideLayout58.xml"/><Relationship Id="rId21" Type="http://schemas.openxmlformats.org/officeDocument/2006/relationships/oleObject" Target="../embeddings/oleObject29.bin"/><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5.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ags" Target="../tags/tag50.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ags" Target="../tags/tag49.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FCD8E5C-106B-46EA-9FC4-3EEFE5DDF61E}"/>
              </a:ext>
            </a:extLst>
          </p:cNvPr>
          <p:cNvGraphicFramePr>
            <a:graphicFrameLocks noChangeAspect="1"/>
          </p:cNvGraphicFramePr>
          <p:nvPr userDrawn="1">
            <p:custDataLst>
              <p:tags r:id="rId20"/>
            </p:custDataLst>
            <p:extLst>
              <p:ext uri="{D42A27DB-BD31-4B8C-83A1-F6EECF244321}">
                <p14:modId xmlns:p14="http://schemas.microsoft.com/office/powerpoint/2010/main" val="3189798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 name="think-cell Slide" r:id="rId22" imgW="395" imgH="394" progId="TCLayout.ActiveDocument.1">
                  <p:embed/>
                </p:oleObj>
              </mc:Choice>
              <mc:Fallback>
                <p:oleObj name="think-cell Slide" r:id="rId22" imgW="395" imgH="394" progId="TCLayout.ActiveDocument.1">
                  <p:embed/>
                  <p:pic>
                    <p:nvPicPr>
                      <p:cNvPr id="6" name="Object 5" hidden="1">
                        <a:extLst>
                          <a:ext uri="{FF2B5EF4-FFF2-40B4-BE49-F238E27FC236}">
                            <a16:creationId xmlns:a16="http://schemas.microsoft.com/office/drawing/2014/main" id="{8FCD8E5C-106B-46EA-9FC4-3EEFE5DDF61E}"/>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D32DDD-EC55-415F-A960-C54B2E43A54A}"/>
              </a:ext>
            </a:extLst>
          </p:cNvPr>
          <p:cNvSpPr/>
          <p:nvPr userDrawn="1">
            <p:custDataLst>
              <p:tags r:id="rId21"/>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30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026" name="Title Placeholder 1"/>
          <p:cNvSpPr>
            <a:spLocks noGrp="1"/>
          </p:cNvSpPr>
          <p:nvPr>
            <p:ph type="title"/>
          </p:nvPr>
        </p:nvSpPr>
        <p:spPr bwMode="auto">
          <a:xfrm>
            <a:off x="1090613" y="201613"/>
            <a:ext cx="10817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s-AR" dirty="0"/>
              <a:t>Click to edit Master title style</a:t>
            </a:r>
            <a:endParaRPr lang="en-GB" altLang="es-AR" dirty="0"/>
          </a:p>
        </p:txBody>
      </p:sp>
      <p:sp>
        <p:nvSpPr>
          <p:cNvPr id="1029" name="Text Placeholder 3"/>
          <p:cNvSpPr>
            <a:spLocks noGrp="1"/>
          </p:cNvSpPr>
          <p:nvPr>
            <p:ph type="body" idx="1"/>
          </p:nvPr>
        </p:nvSpPr>
        <p:spPr bwMode="auto">
          <a:xfrm>
            <a:off x="1090613" y="1436688"/>
            <a:ext cx="10817225"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s-AR" dirty="0"/>
              <a:t>Click to edit Master text styles</a:t>
            </a:r>
          </a:p>
          <a:p>
            <a:pPr lvl="1"/>
            <a:r>
              <a:rPr lang="en-US" altLang="es-AR" dirty="0"/>
              <a:t>Second level</a:t>
            </a:r>
          </a:p>
          <a:p>
            <a:pPr lvl="2"/>
            <a:r>
              <a:rPr lang="en-US" altLang="es-AR" dirty="0"/>
              <a:t>Third level</a:t>
            </a:r>
          </a:p>
          <a:p>
            <a:pPr lvl="3"/>
            <a:r>
              <a:rPr lang="en-US" altLang="es-AR" dirty="0"/>
              <a:t>Fourth level</a:t>
            </a:r>
          </a:p>
          <a:p>
            <a:pPr lvl="4"/>
            <a:r>
              <a:rPr lang="en-US" altLang="es-AR" dirty="0"/>
              <a:t>Fifth level</a:t>
            </a:r>
            <a:endParaRPr lang="en-IN" altLang="es-AR" dirty="0"/>
          </a:p>
        </p:txBody>
      </p:sp>
    </p:spTree>
  </p:cSld>
  <p:clrMap bg1="lt1" tx1="dk1" bg2="lt2" tx2="dk2" accent1="accent1" accent2="accent2" accent3="accent3" accent4="accent4" accent5="accent5" accent6="accent6" hlink="hlink" folHlink="folHlink"/>
  <p:sldLayoutIdLst>
    <p:sldLayoutId id="2147484185" r:id="rId1"/>
    <p:sldLayoutId id="2147484187" r:id="rId2"/>
    <p:sldLayoutId id="2147484191" r:id="rId3"/>
    <p:sldLayoutId id="2147484193" r:id="rId4"/>
    <p:sldLayoutId id="2147484205" r:id="rId5"/>
    <p:sldLayoutId id="2147484562" r:id="rId6"/>
    <p:sldLayoutId id="2147484354" r:id="rId7"/>
    <p:sldLayoutId id="2147484355" r:id="rId8"/>
    <p:sldLayoutId id="2147484357" r:id="rId9"/>
    <p:sldLayoutId id="2147484359" r:id="rId10"/>
    <p:sldLayoutId id="2147484361" r:id="rId11"/>
    <p:sldLayoutId id="2147484362" r:id="rId12"/>
    <p:sldLayoutId id="2147484368" r:id="rId13"/>
    <p:sldLayoutId id="2147484370" r:id="rId14"/>
    <p:sldLayoutId id="2147484371" r:id="rId15"/>
    <p:sldLayoutId id="2147484563" r:id="rId16"/>
    <p:sldLayoutId id="2147484634" r:id="rId17"/>
  </p:sldLayoutIdLst>
  <p:hf hdr="0" ftr="0" dt="0"/>
  <p:txStyles>
    <p:titleStyle>
      <a:lvl1pPr algn="l" rtl="0" eaLnBrk="0" fontAlgn="base" hangingPunct="0">
        <a:lnSpc>
          <a:spcPct val="85000"/>
        </a:lnSpc>
        <a:spcBef>
          <a:spcPct val="0"/>
        </a:spcBef>
        <a:spcAft>
          <a:spcPct val="0"/>
        </a:spcAft>
        <a:defRPr sz="3000" kern="1200">
          <a:solidFill>
            <a:schemeClr val="bg1"/>
          </a:solidFill>
          <a:latin typeface="Arial" panose="020B0604020202020204" pitchFamily="34" charset="0"/>
          <a:ea typeface="+mj-ea"/>
          <a:cs typeface="Arial" pitchFamily="34" charset="0"/>
          <a:sym typeface="Arial" panose="020B0604020202020204" pitchFamily="34" charset="0"/>
        </a:defRPr>
      </a:lvl1pPr>
      <a:lvl2pPr algn="l" rtl="0" eaLnBrk="0" fontAlgn="base" hangingPunct="0">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2pPr>
      <a:lvl3pPr algn="l" rtl="0" eaLnBrk="0" fontAlgn="base" hangingPunct="0">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3pPr>
      <a:lvl4pPr algn="l" rtl="0" eaLnBrk="0" fontAlgn="base" hangingPunct="0">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4pPr>
      <a:lvl5pPr algn="l" rtl="0" eaLnBrk="0" fontAlgn="base" hangingPunct="0">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5pPr>
      <a:lvl6pPr marL="457200" algn="l" rtl="0" fontAlgn="base">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6pPr>
      <a:lvl7pPr marL="914400" algn="l" rtl="0" fontAlgn="base">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7pPr>
      <a:lvl8pPr marL="1371600" algn="l" rtl="0" fontAlgn="base">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8pPr>
      <a:lvl9pPr marL="1828800" algn="l" rtl="0" fontAlgn="base">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9pPr>
    </p:titleStyle>
    <p:bodyStyle>
      <a:lvl1pPr algn="l" rtl="0" eaLnBrk="0" fontAlgn="base" hangingPunct="0">
        <a:spcBef>
          <a:spcPct val="0"/>
        </a:spcBef>
        <a:spcAft>
          <a:spcPts val="600"/>
        </a:spcAft>
        <a:buClr>
          <a:schemeClr val="accent2"/>
        </a:buClr>
        <a:buSzPct val="70000"/>
        <a:buFont typeface="Arial" panose="020B0604020202020204" pitchFamily="34" charset="0"/>
        <a:defRPr sz="16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algn="l" rtl="0" eaLnBrk="0" fontAlgn="base" hangingPunct="0">
        <a:spcBef>
          <a:spcPct val="0"/>
        </a:spcBef>
        <a:spcAft>
          <a:spcPts val="600"/>
        </a:spcAft>
        <a:buClr>
          <a:schemeClr val="accent2"/>
        </a:buClr>
        <a:buSzPct val="70000"/>
        <a:buFont typeface="Arial" panose="020B0604020202020204" pitchFamily="34" charset="0"/>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2286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4572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6858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FCD8E5C-106B-46EA-9FC4-3EEFE5DDF61E}"/>
              </a:ext>
            </a:extLst>
          </p:cNvPr>
          <p:cNvGraphicFramePr>
            <a:graphicFrameLocks noChangeAspect="1"/>
          </p:cNvGraphicFramePr>
          <p:nvPr userDrawn="1">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42" name="think-cell Slide" r:id="rId13" imgW="395" imgH="394" progId="TCLayout.ActiveDocument.1">
                  <p:embed/>
                </p:oleObj>
              </mc:Choice>
              <mc:Fallback>
                <p:oleObj name="think-cell Slide" r:id="rId13" imgW="395" imgH="394" progId="TCLayout.ActiveDocument.1">
                  <p:embed/>
                  <p:pic>
                    <p:nvPicPr>
                      <p:cNvPr id="6" name="Object 5" hidden="1">
                        <a:extLst>
                          <a:ext uri="{FF2B5EF4-FFF2-40B4-BE49-F238E27FC236}">
                            <a16:creationId xmlns:a16="http://schemas.microsoft.com/office/drawing/2014/main" id="{8FCD8E5C-106B-46EA-9FC4-3EEFE5DDF61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D32DDD-EC55-415F-A960-C54B2E43A54A}"/>
              </a:ext>
            </a:extLst>
          </p:cNvPr>
          <p:cNvSpPr/>
          <p:nvPr userDrawn="1">
            <p:custDataLst>
              <p:tags r:id="rId12"/>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30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026" name="Title Placeholder 1"/>
          <p:cNvSpPr>
            <a:spLocks noGrp="1"/>
          </p:cNvSpPr>
          <p:nvPr>
            <p:ph type="title"/>
          </p:nvPr>
        </p:nvSpPr>
        <p:spPr bwMode="auto">
          <a:xfrm>
            <a:off x="1090613" y="201613"/>
            <a:ext cx="10817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s-AR" dirty="0"/>
              <a:t>Click to edit Master title style</a:t>
            </a:r>
            <a:endParaRPr lang="en-GB" altLang="es-AR" dirty="0"/>
          </a:p>
        </p:txBody>
      </p:sp>
      <p:sp>
        <p:nvSpPr>
          <p:cNvPr id="1029" name="Text Placeholder 3"/>
          <p:cNvSpPr>
            <a:spLocks noGrp="1"/>
          </p:cNvSpPr>
          <p:nvPr>
            <p:ph type="body" idx="1"/>
          </p:nvPr>
        </p:nvSpPr>
        <p:spPr bwMode="auto">
          <a:xfrm>
            <a:off x="1090613" y="1436688"/>
            <a:ext cx="10817225"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s-AR" dirty="0"/>
              <a:t>Click to edit Master text styles</a:t>
            </a:r>
          </a:p>
          <a:p>
            <a:pPr lvl="1"/>
            <a:r>
              <a:rPr lang="en-US" altLang="es-AR" dirty="0"/>
              <a:t>Second level</a:t>
            </a:r>
          </a:p>
          <a:p>
            <a:pPr lvl="2"/>
            <a:r>
              <a:rPr lang="en-US" altLang="es-AR" dirty="0"/>
              <a:t>Third level</a:t>
            </a:r>
          </a:p>
          <a:p>
            <a:pPr lvl="3"/>
            <a:r>
              <a:rPr lang="en-US" altLang="es-AR" dirty="0"/>
              <a:t>Fourth level</a:t>
            </a:r>
          </a:p>
          <a:p>
            <a:pPr lvl="4"/>
            <a:r>
              <a:rPr lang="en-US" altLang="es-AR" dirty="0"/>
              <a:t>Fifth level</a:t>
            </a:r>
            <a:endParaRPr lang="en-IN" altLang="es-AR" dirty="0"/>
          </a:p>
        </p:txBody>
      </p:sp>
    </p:spTree>
    <p:extLst>
      <p:ext uri="{BB962C8B-B14F-4D97-AF65-F5344CB8AC3E}">
        <p14:creationId xmlns:p14="http://schemas.microsoft.com/office/powerpoint/2010/main" val="1990054353"/>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Lst>
  <p:hf hdr="0" ftr="0" dt="0"/>
  <p:txStyles>
    <p:titleStyle>
      <a:lvl1pPr algn="l" rtl="0" eaLnBrk="0" fontAlgn="base" hangingPunct="0">
        <a:lnSpc>
          <a:spcPct val="85000"/>
        </a:lnSpc>
        <a:spcBef>
          <a:spcPct val="0"/>
        </a:spcBef>
        <a:spcAft>
          <a:spcPct val="0"/>
        </a:spcAft>
        <a:defRPr sz="3000" kern="1200">
          <a:solidFill>
            <a:schemeClr val="bg1"/>
          </a:solidFill>
          <a:latin typeface="Arial" panose="020B0604020202020204" pitchFamily="34" charset="0"/>
          <a:ea typeface="+mj-ea"/>
          <a:cs typeface="Arial" pitchFamily="34" charset="0"/>
          <a:sym typeface="Arial" panose="020B0604020202020204" pitchFamily="34" charset="0"/>
        </a:defRPr>
      </a:lvl1pPr>
      <a:lvl2pPr algn="l" rtl="0" eaLnBrk="0" fontAlgn="base" hangingPunct="0">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2pPr>
      <a:lvl3pPr algn="l" rtl="0" eaLnBrk="0" fontAlgn="base" hangingPunct="0">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3pPr>
      <a:lvl4pPr algn="l" rtl="0" eaLnBrk="0" fontAlgn="base" hangingPunct="0">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4pPr>
      <a:lvl5pPr algn="l" rtl="0" eaLnBrk="0" fontAlgn="base" hangingPunct="0">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5pPr>
      <a:lvl6pPr marL="457200" algn="l" rtl="0" fontAlgn="base">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6pPr>
      <a:lvl7pPr marL="914400" algn="l" rtl="0" fontAlgn="base">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7pPr>
      <a:lvl8pPr marL="1371600" algn="l" rtl="0" fontAlgn="base">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8pPr>
      <a:lvl9pPr marL="1828800" algn="l" rtl="0" fontAlgn="base">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9pPr>
    </p:titleStyle>
    <p:bodyStyle>
      <a:lvl1pPr algn="l" rtl="0" eaLnBrk="0" fontAlgn="base" hangingPunct="0">
        <a:spcBef>
          <a:spcPct val="0"/>
        </a:spcBef>
        <a:spcAft>
          <a:spcPts val="600"/>
        </a:spcAft>
        <a:buClr>
          <a:schemeClr val="accent2"/>
        </a:buClr>
        <a:buSzPct val="70000"/>
        <a:buFont typeface="Arial" panose="020B0604020202020204" pitchFamily="34" charset="0"/>
        <a:defRPr sz="16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algn="l" rtl="0" eaLnBrk="0" fontAlgn="base" hangingPunct="0">
        <a:spcBef>
          <a:spcPct val="0"/>
        </a:spcBef>
        <a:spcAft>
          <a:spcPts val="600"/>
        </a:spcAft>
        <a:buClr>
          <a:schemeClr val="accent2"/>
        </a:buClr>
        <a:buSzPct val="70000"/>
        <a:buFont typeface="Arial" panose="020B0604020202020204" pitchFamily="34" charset="0"/>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2286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4572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6858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FCD8E5C-106B-46EA-9FC4-3EEFE5DDF61E}"/>
              </a:ext>
            </a:extLst>
          </p:cNvPr>
          <p:cNvGraphicFramePr>
            <a:graphicFrameLocks noChangeAspect="1"/>
          </p:cNvGraphicFramePr>
          <p:nvPr userDrawn="1">
            <p:custDataLst>
              <p:tags r:id="rId1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34" name="think-cell Slide" r:id="rId20" imgW="395" imgH="394" progId="TCLayout.ActiveDocument.1">
                  <p:embed/>
                </p:oleObj>
              </mc:Choice>
              <mc:Fallback>
                <p:oleObj name="think-cell Slide" r:id="rId20" imgW="395" imgH="394" progId="TCLayout.ActiveDocument.1">
                  <p:embed/>
                  <p:pic>
                    <p:nvPicPr>
                      <p:cNvPr id="6" name="Object 5" hidden="1">
                        <a:extLst>
                          <a:ext uri="{FF2B5EF4-FFF2-40B4-BE49-F238E27FC236}">
                            <a16:creationId xmlns:a16="http://schemas.microsoft.com/office/drawing/2014/main" id="{8FCD8E5C-106B-46EA-9FC4-3EEFE5DDF61E}"/>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D32DDD-EC55-415F-A960-C54B2E43A54A}"/>
              </a:ext>
            </a:extLst>
          </p:cNvPr>
          <p:cNvSpPr/>
          <p:nvPr userDrawn="1">
            <p:custDataLst>
              <p:tags r:id="rId19"/>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30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026" name="Title Placeholder 1"/>
          <p:cNvSpPr>
            <a:spLocks noGrp="1"/>
          </p:cNvSpPr>
          <p:nvPr>
            <p:ph type="title"/>
          </p:nvPr>
        </p:nvSpPr>
        <p:spPr bwMode="auto">
          <a:xfrm>
            <a:off x="1090613" y="201613"/>
            <a:ext cx="10817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s-AR" dirty="0"/>
              <a:t>Click to edit Master title style</a:t>
            </a:r>
            <a:endParaRPr lang="en-GB" altLang="es-AR" dirty="0"/>
          </a:p>
        </p:txBody>
      </p:sp>
      <p:sp>
        <p:nvSpPr>
          <p:cNvPr id="1029" name="Text Placeholder 3"/>
          <p:cNvSpPr>
            <a:spLocks noGrp="1"/>
          </p:cNvSpPr>
          <p:nvPr>
            <p:ph type="body" idx="1"/>
          </p:nvPr>
        </p:nvSpPr>
        <p:spPr bwMode="auto">
          <a:xfrm>
            <a:off x="1090613" y="1436688"/>
            <a:ext cx="10817225"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s-AR" dirty="0"/>
              <a:t>Click to edit Master text styles</a:t>
            </a:r>
          </a:p>
          <a:p>
            <a:pPr lvl="1"/>
            <a:r>
              <a:rPr lang="en-US" altLang="es-AR" dirty="0"/>
              <a:t>Second level</a:t>
            </a:r>
          </a:p>
          <a:p>
            <a:pPr lvl="2"/>
            <a:r>
              <a:rPr lang="en-US" altLang="es-AR" dirty="0"/>
              <a:t>Third level</a:t>
            </a:r>
          </a:p>
          <a:p>
            <a:pPr lvl="3"/>
            <a:r>
              <a:rPr lang="en-US" altLang="es-AR" dirty="0"/>
              <a:t>Fourth level</a:t>
            </a:r>
          </a:p>
          <a:p>
            <a:pPr lvl="4"/>
            <a:r>
              <a:rPr lang="en-US" altLang="es-AR" dirty="0"/>
              <a:t>Fifth level</a:t>
            </a:r>
            <a:endParaRPr lang="en-IN" altLang="es-AR" dirty="0"/>
          </a:p>
        </p:txBody>
      </p:sp>
    </p:spTree>
    <p:extLst>
      <p:ext uri="{BB962C8B-B14F-4D97-AF65-F5344CB8AC3E}">
        <p14:creationId xmlns:p14="http://schemas.microsoft.com/office/powerpoint/2010/main" val="3600029483"/>
      </p:ext>
    </p:extLst>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5" r:id="rId7"/>
    <p:sldLayoutId id="2147484606" r:id="rId8"/>
    <p:sldLayoutId id="2147484607" r:id="rId9"/>
    <p:sldLayoutId id="2147484608" r:id="rId10"/>
    <p:sldLayoutId id="2147484609" r:id="rId11"/>
    <p:sldLayoutId id="2147484610" r:id="rId12"/>
    <p:sldLayoutId id="2147484611" r:id="rId13"/>
    <p:sldLayoutId id="2147484612" r:id="rId14"/>
    <p:sldLayoutId id="2147484613" r:id="rId15"/>
  </p:sldLayoutIdLst>
  <p:hf hdr="0" ftr="0" dt="0"/>
  <p:txStyles>
    <p:titleStyle>
      <a:lvl1pPr algn="l" rtl="0" eaLnBrk="0" fontAlgn="base" hangingPunct="0">
        <a:lnSpc>
          <a:spcPct val="85000"/>
        </a:lnSpc>
        <a:spcBef>
          <a:spcPct val="0"/>
        </a:spcBef>
        <a:spcAft>
          <a:spcPct val="0"/>
        </a:spcAft>
        <a:defRPr sz="3000" kern="1200">
          <a:solidFill>
            <a:schemeClr val="bg1"/>
          </a:solidFill>
          <a:latin typeface="Arial" panose="020B0604020202020204" pitchFamily="34" charset="0"/>
          <a:ea typeface="+mj-ea"/>
          <a:cs typeface="Arial" pitchFamily="34" charset="0"/>
          <a:sym typeface="Arial" panose="020B0604020202020204" pitchFamily="34" charset="0"/>
        </a:defRPr>
      </a:lvl1pPr>
      <a:lvl2pPr algn="l" rtl="0" eaLnBrk="0" fontAlgn="base" hangingPunct="0">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2pPr>
      <a:lvl3pPr algn="l" rtl="0" eaLnBrk="0" fontAlgn="base" hangingPunct="0">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3pPr>
      <a:lvl4pPr algn="l" rtl="0" eaLnBrk="0" fontAlgn="base" hangingPunct="0">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4pPr>
      <a:lvl5pPr algn="l" rtl="0" eaLnBrk="0" fontAlgn="base" hangingPunct="0">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5pPr>
      <a:lvl6pPr marL="457200" algn="l" rtl="0" fontAlgn="base">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6pPr>
      <a:lvl7pPr marL="914400" algn="l" rtl="0" fontAlgn="base">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7pPr>
      <a:lvl8pPr marL="1371600" algn="l" rtl="0" fontAlgn="base">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8pPr>
      <a:lvl9pPr marL="1828800" algn="l" rtl="0" fontAlgn="base">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9pPr>
    </p:titleStyle>
    <p:bodyStyle>
      <a:lvl1pPr algn="l" rtl="0" eaLnBrk="0" fontAlgn="base" hangingPunct="0">
        <a:spcBef>
          <a:spcPct val="0"/>
        </a:spcBef>
        <a:spcAft>
          <a:spcPts val="600"/>
        </a:spcAft>
        <a:buClr>
          <a:schemeClr val="accent2"/>
        </a:buClr>
        <a:buSzPct val="70000"/>
        <a:buFont typeface="Arial" panose="020B0604020202020204" pitchFamily="34" charset="0"/>
        <a:defRPr sz="16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algn="l" rtl="0" eaLnBrk="0" fontAlgn="base" hangingPunct="0">
        <a:spcBef>
          <a:spcPct val="0"/>
        </a:spcBef>
        <a:spcAft>
          <a:spcPts val="600"/>
        </a:spcAft>
        <a:buClr>
          <a:schemeClr val="accent2"/>
        </a:buClr>
        <a:buSzPct val="70000"/>
        <a:buFont typeface="Arial" panose="020B0604020202020204" pitchFamily="34" charset="0"/>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2286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4572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6858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2825ECC-B19B-4EDF-8E00-08E900A6356F}"/>
              </a:ext>
            </a:extLst>
          </p:cNvPr>
          <p:cNvGraphicFramePr>
            <a:graphicFrameLocks noChangeAspect="1"/>
          </p:cNvGraphicFramePr>
          <p:nvPr userDrawn="1">
            <p:custDataLst>
              <p:tags r:id="rId18"/>
            </p:custDataLst>
          </p:nvPr>
        </p:nvGraphicFramePr>
        <p:xfrm>
          <a:off x="1589" y="1588"/>
          <a:ext cx="1589" cy="1588"/>
        </p:xfrm>
        <a:graphic>
          <a:graphicData uri="http://schemas.openxmlformats.org/presentationml/2006/ole">
            <mc:AlternateContent xmlns:mc="http://schemas.openxmlformats.org/markup-compatibility/2006">
              <mc:Choice xmlns:v="urn:schemas-microsoft-com:vml" Requires="v">
                <p:oleObj spid="_x0000_s30750" name="think-cell Slide" r:id="rId20" imgW="216" imgH="216" progId="TCLayout.ActiveDocument.1">
                  <p:embed/>
                </p:oleObj>
              </mc:Choice>
              <mc:Fallback>
                <p:oleObj name="think-cell Slide" r:id="rId20" imgW="216" imgH="216" progId="TCLayout.ActiveDocument.1">
                  <p:embed/>
                  <p:pic>
                    <p:nvPicPr>
                      <p:cNvPr id="9" name="Object 8" hidden="1">
                        <a:extLst>
                          <a:ext uri="{FF2B5EF4-FFF2-40B4-BE49-F238E27FC236}">
                            <a16:creationId xmlns:a16="http://schemas.microsoft.com/office/drawing/2014/main" id="{02825ECC-B19B-4EDF-8E00-08E900A6356F}"/>
                          </a:ext>
                        </a:extLst>
                      </p:cNvPr>
                      <p:cNvPicPr/>
                      <p:nvPr/>
                    </p:nvPicPr>
                    <p:blipFill>
                      <a:blip r:embed="rId21"/>
                      <a:stretch>
                        <a:fillRect/>
                      </a:stretch>
                    </p:blipFill>
                    <p:spPr>
                      <a:xfrm>
                        <a:off x="1589" y="1588"/>
                        <a:ext cx="1589"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A4A1B5D-19F4-4A12-BA6C-598A503F5E7D}"/>
              </a:ext>
            </a:extLst>
          </p:cNvPr>
          <p:cNvSpPr/>
          <p:nvPr userDrawn="1">
            <p:custDataLst>
              <p:tags r:id="rId19"/>
            </p:custDataLst>
          </p:nvPr>
        </p:nvSpPr>
        <p:spPr>
          <a:xfrm>
            <a:off x="0" y="0"/>
            <a:ext cx="15883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637" y="365126"/>
            <a:ext cx="1052107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637" y="1825625"/>
            <a:ext cx="1052107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636" y="6356351"/>
            <a:ext cx="27446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AA89C-059B-4812-8000-D1FBB99C89BE}" type="datetimeFigureOut">
              <a:rPr lang="en-GB" smtClean="0"/>
              <a:t>29/04/2020</a:t>
            </a:fld>
            <a:endParaRPr lang="en-GB" dirty="0"/>
          </a:p>
        </p:txBody>
      </p:sp>
      <p:sp>
        <p:nvSpPr>
          <p:cNvPr id="5" name="Footer Placeholder 4"/>
          <p:cNvSpPr>
            <a:spLocks noGrp="1"/>
          </p:cNvSpPr>
          <p:nvPr>
            <p:ph type="ftr" sz="quarter" idx="3"/>
          </p:nvPr>
        </p:nvSpPr>
        <p:spPr>
          <a:xfrm>
            <a:off x="4040704" y="6356351"/>
            <a:ext cx="41169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5085" y="6356351"/>
            <a:ext cx="27446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41033-680B-4E28-ABFA-6E7973948D32}" type="slidenum">
              <a:rPr lang="en-GB" smtClean="0"/>
              <a:t>‹#›</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879510" y="5580529"/>
            <a:ext cx="1000427" cy="965256"/>
          </a:xfrm>
          <a:prstGeom prst="rect">
            <a:avLst/>
          </a:prstGeom>
        </p:spPr>
      </p:pic>
    </p:spTree>
    <p:extLst>
      <p:ext uri="{BB962C8B-B14F-4D97-AF65-F5344CB8AC3E}">
        <p14:creationId xmlns:p14="http://schemas.microsoft.com/office/powerpoint/2010/main" val="3239282646"/>
      </p:ext>
    </p:extLst>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 id="2147484626" r:id="rId12"/>
    <p:sldLayoutId id="2147484627" r:id="rId13"/>
    <p:sldLayoutId id="2147484628" r:id="rId14"/>
    <p:sldLayoutId id="214748462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FCD8E5C-106B-46EA-9FC4-3EEFE5DDF61E}"/>
              </a:ext>
            </a:extLst>
          </p:cNvPr>
          <p:cNvGraphicFramePr>
            <a:graphicFrameLocks noChangeAspect="1"/>
          </p:cNvGraphicFramePr>
          <p:nvPr userDrawn="1">
            <p:custDataLst>
              <p:tags r:id="rId1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34" name="think-cell Slide" r:id="rId21" imgW="395" imgH="394" progId="TCLayout.ActiveDocument.1">
                  <p:embed/>
                </p:oleObj>
              </mc:Choice>
              <mc:Fallback>
                <p:oleObj name="think-cell Slide" r:id="rId21" imgW="395" imgH="394" progId="TCLayout.ActiveDocument.1">
                  <p:embed/>
                  <p:pic>
                    <p:nvPicPr>
                      <p:cNvPr id="6" name="Object 5" hidden="1">
                        <a:extLst>
                          <a:ext uri="{FF2B5EF4-FFF2-40B4-BE49-F238E27FC236}">
                            <a16:creationId xmlns:a16="http://schemas.microsoft.com/office/drawing/2014/main" id="{8FCD8E5C-106B-46EA-9FC4-3EEFE5DDF61E}"/>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D32DDD-EC55-415F-A960-C54B2E43A54A}"/>
              </a:ext>
            </a:extLst>
          </p:cNvPr>
          <p:cNvSpPr/>
          <p:nvPr userDrawn="1">
            <p:custDataLst>
              <p:tags r:id="rId20"/>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spcAft>
                <a:spcPts val="600"/>
              </a:spcAft>
              <a:buClr>
                <a:schemeClr val="accent2"/>
              </a:buClr>
              <a:buSzPct val="70000"/>
              <a:buFontTx/>
              <a:buNone/>
            </a:pPr>
            <a:endParaRPr lang="en-US" sz="30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026" name="Title Placeholder 1"/>
          <p:cNvSpPr>
            <a:spLocks noGrp="1"/>
          </p:cNvSpPr>
          <p:nvPr>
            <p:ph type="title"/>
          </p:nvPr>
        </p:nvSpPr>
        <p:spPr bwMode="auto">
          <a:xfrm>
            <a:off x="1090613" y="201613"/>
            <a:ext cx="10817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s-AR" dirty="0"/>
              <a:t>Click to edit Master title style</a:t>
            </a:r>
            <a:endParaRPr lang="en-GB" altLang="es-AR" dirty="0"/>
          </a:p>
        </p:txBody>
      </p:sp>
      <p:sp>
        <p:nvSpPr>
          <p:cNvPr id="1029" name="Text Placeholder 3"/>
          <p:cNvSpPr>
            <a:spLocks noGrp="1"/>
          </p:cNvSpPr>
          <p:nvPr>
            <p:ph type="body" idx="1"/>
          </p:nvPr>
        </p:nvSpPr>
        <p:spPr bwMode="auto">
          <a:xfrm>
            <a:off x="1090613" y="1436688"/>
            <a:ext cx="10817225"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s-AR" dirty="0"/>
              <a:t>Click to edit Master text styles</a:t>
            </a:r>
          </a:p>
          <a:p>
            <a:pPr lvl="1"/>
            <a:r>
              <a:rPr lang="en-US" altLang="es-AR" dirty="0"/>
              <a:t>Second level</a:t>
            </a:r>
          </a:p>
          <a:p>
            <a:pPr lvl="2"/>
            <a:r>
              <a:rPr lang="en-US" altLang="es-AR" dirty="0"/>
              <a:t>Third level</a:t>
            </a:r>
          </a:p>
          <a:p>
            <a:pPr lvl="3"/>
            <a:r>
              <a:rPr lang="en-US" altLang="es-AR" dirty="0"/>
              <a:t>Fourth level</a:t>
            </a:r>
          </a:p>
          <a:p>
            <a:pPr lvl="4"/>
            <a:r>
              <a:rPr lang="en-US" altLang="es-AR" dirty="0"/>
              <a:t>Fifth level</a:t>
            </a:r>
            <a:endParaRPr lang="en-IN" altLang="es-AR" dirty="0"/>
          </a:p>
        </p:txBody>
      </p:sp>
    </p:spTree>
    <p:extLst>
      <p:ext uri="{BB962C8B-B14F-4D97-AF65-F5344CB8AC3E}">
        <p14:creationId xmlns:p14="http://schemas.microsoft.com/office/powerpoint/2010/main" val="228782724"/>
      </p:ext>
    </p:extLst>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 id="2147484647" r:id="rId12"/>
    <p:sldLayoutId id="2147484648" r:id="rId13"/>
    <p:sldLayoutId id="2147484649" r:id="rId14"/>
    <p:sldLayoutId id="2147484650" r:id="rId15"/>
    <p:sldLayoutId id="2147484651" r:id="rId16"/>
  </p:sldLayoutIdLst>
  <p:hf hdr="0" ftr="0" dt="0"/>
  <p:txStyles>
    <p:titleStyle>
      <a:lvl1pPr algn="l" rtl="0" eaLnBrk="0" fontAlgn="base" hangingPunct="0">
        <a:lnSpc>
          <a:spcPct val="85000"/>
        </a:lnSpc>
        <a:spcBef>
          <a:spcPct val="0"/>
        </a:spcBef>
        <a:spcAft>
          <a:spcPct val="0"/>
        </a:spcAft>
        <a:defRPr sz="3000" kern="1200">
          <a:solidFill>
            <a:schemeClr val="bg1"/>
          </a:solidFill>
          <a:latin typeface="Arial" panose="020B0604020202020204" pitchFamily="34" charset="0"/>
          <a:ea typeface="+mj-ea"/>
          <a:cs typeface="Arial" pitchFamily="34" charset="0"/>
          <a:sym typeface="Arial" panose="020B0604020202020204" pitchFamily="34" charset="0"/>
        </a:defRPr>
      </a:lvl1pPr>
      <a:lvl2pPr algn="l" rtl="0" eaLnBrk="0" fontAlgn="base" hangingPunct="0">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2pPr>
      <a:lvl3pPr algn="l" rtl="0" eaLnBrk="0" fontAlgn="base" hangingPunct="0">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3pPr>
      <a:lvl4pPr algn="l" rtl="0" eaLnBrk="0" fontAlgn="base" hangingPunct="0">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4pPr>
      <a:lvl5pPr algn="l" rtl="0" eaLnBrk="0" fontAlgn="base" hangingPunct="0">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5pPr>
      <a:lvl6pPr marL="457200" algn="l" rtl="0" fontAlgn="base">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6pPr>
      <a:lvl7pPr marL="914400" algn="l" rtl="0" fontAlgn="base">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7pPr>
      <a:lvl8pPr marL="1371600" algn="l" rtl="0" fontAlgn="base">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8pPr>
      <a:lvl9pPr marL="1828800" algn="l" rtl="0" fontAlgn="base">
        <a:lnSpc>
          <a:spcPct val="85000"/>
        </a:lnSpc>
        <a:spcBef>
          <a:spcPct val="0"/>
        </a:spcBef>
        <a:spcAft>
          <a:spcPct val="0"/>
        </a:spcAft>
        <a:defRPr sz="3000">
          <a:solidFill>
            <a:schemeClr val="bg1"/>
          </a:solidFill>
          <a:latin typeface="EYInterstate" panose="02000503020000020004" pitchFamily="2" charset="0"/>
          <a:cs typeface="Arial" panose="020B0604020202020204" pitchFamily="34" charset="0"/>
        </a:defRPr>
      </a:lvl9pPr>
    </p:titleStyle>
    <p:bodyStyle>
      <a:lvl1pPr algn="l" rtl="0" eaLnBrk="0" fontAlgn="base" hangingPunct="0">
        <a:spcBef>
          <a:spcPct val="0"/>
        </a:spcBef>
        <a:spcAft>
          <a:spcPts val="600"/>
        </a:spcAft>
        <a:buClr>
          <a:schemeClr val="accent2"/>
        </a:buClr>
        <a:buSzPct val="70000"/>
        <a:buFont typeface="Arial" panose="020B0604020202020204" pitchFamily="34" charset="0"/>
        <a:defRPr sz="16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algn="l" rtl="0" eaLnBrk="0" fontAlgn="base" hangingPunct="0">
        <a:spcBef>
          <a:spcPct val="0"/>
        </a:spcBef>
        <a:spcAft>
          <a:spcPts val="600"/>
        </a:spcAft>
        <a:buClr>
          <a:schemeClr val="accent2"/>
        </a:buClr>
        <a:buSzPct val="70000"/>
        <a:buFont typeface="Arial" panose="020B0604020202020204" pitchFamily="34" charset="0"/>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2286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4572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6858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79.png"/></Relationships>
</file>

<file path=ppt/slides/_rels/slide11.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tags" Target="../tags/tag86.xml"/><Relationship Id="rId7" Type="http://schemas.openxmlformats.org/officeDocument/2006/relationships/image" Target="../media/image91.png"/><Relationship Id="rId2" Type="http://schemas.openxmlformats.org/officeDocument/2006/relationships/tags" Target="../tags/tag85.xml"/><Relationship Id="rId1" Type="http://schemas.openxmlformats.org/officeDocument/2006/relationships/vmlDrawing" Target="../drawings/vmlDrawing45.vml"/><Relationship Id="rId6" Type="http://schemas.openxmlformats.org/officeDocument/2006/relationships/image" Target="../media/image22.emf"/><Relationship Id="rId5" Type="http://schemas.openxmlformats.org/officeDocument/2006/relationships/oleObject" Target="../embeddings/oleObject45.bin"/><Relationship Id="rId4" Type="http://schemas.openxmlformats.org/officeDocument/2006/relationships/slideLayout" Target="../slideLayouts/slideLayout6.xml"/><Relationship Id="rId9" Type="http://schemas.openxmlformats.org/officeDocument/2006/relationships/image" Target="../media/image93.jpeg"/></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79.png"/></Relationships>
</file>

<file path=ppt/slides/_rels/slide13.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32.png"/><Relationship Id="rId26" Type="http://schemas.openxmlformats.org/officeDocument/2006/relationships/image" Target="../media/image39.png"/><Relationship Id="rId39" Type="http://schemas.openxmlformats.org/officeDocument/2006/relationships/image" Target="../media/image98.png"/><Relationship Id="rId21" Type="http://schemas.openxmlformats.org/officeDocument/2006/relationships/image" Target="../media/image45.png"/><Relationship Id="rId34" Type="http://schemas.openxmlformats.org/officeDocument/2006/relationships/image" Target="../media/image95.jpeg"/><Relationship Id="rId42" Type="http://schemas.openxmlformats.org/officeDocument/2006/relationships/image" Target="../media/image101.png"/><Relationship Id="rId7" Type="http://schemas.openxmlformats.org/officeDocument/2006/relationships/image" Target="../media/image35.png"/><Relationship Id="rId2" Type="http://schemas.openxmlformats.org/officeDocument/2006/relationships/tags" Target="../tags/tag87.xml"/><Relationship Id="rId16" Type="http://schemas.openxmlformats.org/officeDocument/2006/relationships/image" Target="../media/image44.png"/><Relationship Id="rId29" Type="http://schemas.openxmlformats.org/officeDocument/2006/relationships/image" Target="../media/image40.png"/><Relationship Id="rId1" Type="http://schemas.openxmlformats.org/officeDocument/2006/relationships/vmlDrawing" Target="../drawings/vmlDrawing46.vml"/><Relationship Id="rId6" Type="http://schemas.openxmlformats.org/officeDocument/2006/relationships/image" Target="../media/image22.emf"/><Relationship Id="rId11" Type="http://schemas.openxmlformats.org/officeDocument/2006/relationships/image" Target="../media/image37.png"/><Relationship Id="rId24" Type="http://schemas.openxmlformats.org/officeDocument/2006/relationships/image" Target="../media/image49.png"/><Relationship Id="rId32" Type="http://schemas.openxmlformats.org/officeDocument/2006/relationships/image" Target="../media/image31.png"/><Relationship Id="rId37" Type="http://schemas.openxmlformats.org/officeDocument/2006/relationships/image" Target="../media/image96.jpeg"/><Relationship Id="rId40" Type="http://schemas.openxmlformats.org/officeDocument/2006/relationships/image" Target="../media/image99.jpeg"/><Relationship Id="rId45" Type="http://schemas.openxmlformats.org/officeDocument/2006/relationships/image" Target="../media/image103.jpeg"/><Relationship Id="rId5" Type="http://schemas.openxmlformats.org/officeDocument/2006/relationships/oleObject" Target="../embeddings/oleObject46.bin"/><Relationship Id="rId15" Type="http://schemas.openxmlformats.org/officeDocument/2006/relationships/image" Target="../media/image43.png"/><Relationship Id="rId23" Type="http://schemas.openxmlformats.org/officeDocument/2006/relationships/image" Target="../media/image54.png"/><Relationship Id="rId28" Type="http://schemas.openxmlformats.org/officeDocument/2006/relationships/image" Target="../media/image52.png"/><Relationship Id="rId36" Type="http://schemas.openxmlformats.org/officeDocument/2006/relationships/image" Target="../media/image68.png"/><Relationship Id="rId10" Type="http://schemas.openxmlformats.org/officeDocument/2006/relationships/image" Target="../media/image41.png"/><Relationship Id="rId19" Type="http://schemas.openxmlformats.org/officeDocument/2006/relationships/image" Target="../media/image33.png"/><Relationship Id="rId31" Type="http://schemas.openxmlformats.org/officeDocument/2006/relationships/image" Target="../media/image30.png"/><Relationship Id="rId44" Type="http://schemas.openxmlformats.org/officeDocument/2006/relationships/image" Target="../media/image102.png"/><Relationship Id="rId4" Type="http://schemas.openxmlformats.org/officeDocument/2006/relationships/slideLayout" Target="../slideLayouts/slideLayout6.xml"/><Relationship Id="rId9" Type="http://schemas.openxmlformats.org/officeDocument/2006/relationships/image" Target="../media/image50.png"/><Relationship Id="rId14" Type="http://schemas.openxmlformats.org/officeDocument/2006/relationships/image" Target="../media/image47.png"/><Relationship Id="rId22" Type="http://schemas.openxmlformats.org/officeDocument/2006/relationships/image" Target="../media/image34.png"/><Relationship Id="rId27" Type="http://schemas.openxmlformats.org/officeDocument/2006/relationships/image" Target="../media/image51.png"/><Relationship Id="rId30" Type="http://schemas.openxmlformats.org/officeDocument/2006/relationships/image" Target="../media/image29.png"/><Relationship Id="rId35" Type="http://schemas.openxmlformats.org/officeDocument/2006/relationships/image" Target="../media/image69.jpeg"/><Relationship Id="rId43" Type="http://schemas.openxmlformats.org/officeDocument/2006/relationships/image" Target="../media/image55.png"/><Relationship Id="rId8" Type="http://schemas.openxmlformats.org/officeDocument/2006/relationships/image" Target="../media/image36.png"/><Relationship Id="rId3" Type="http://schemas.openxmlformats.org/officeDocument/2006/relationships/tags" Target="../tags/tag88.xml"/><Relationship Id="rId12" Type="http://schemas.openxmlformats.org/officeDocument/2006/relationships/image" Target="../media/image42.png"/><Relationship Id="rId17" Type="http://schemas.openxmlformats.org/officeDocument/2006/relationships/image" Target="../media/image38.png"/><Relationship Id="rId25" Type="http://schemas.openxmlformats.org/officeDocument/2006/relationships/image" Target="../media/image53.png"/><Relationship Id="rId33" Type="http://schemas.openxmlformats.org/officeDocument/2006/relationships/image" Target="../media/image94.png"/><Relationship Id="rId38" Type="http://schemas.openxmlformats.org/officeDocument/2006/relationships/image" Target="../media/image97.png"/><Relationship Id="rId46" Type="http://schemas.openxmlformats.org/officeDocument/2006/relationships/image" Target="../media/image104.png"/><Relationship Id="rId20" Type="http://schemas.openxmlformats.org/officeDocument/2006/relationships/image" Target="../media/image48.png"/><Relationship Id="rId41" Type="http://schemas.openxmlformats.org/officeDocument/2006/relationships/image" Target="../media/image100.png"/></Relationships>
</file>

<file path=ppt/slides/_rels/slide1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tags" Target="../tags/tag90.xml"/><Relationship Id="rId7" Type="http://schemas.openxmlformats.org/officeDocument/2006/relationships/image" Target="../media/image105.png"/><Relationship Id="rId2" Type="http://schemas.openxmlformats.org/officeDocument/2006/relationships/tags" Target="../tags/tag89.xml"/><Relationship Id="rId1" Type="http://schemas.openxmlformats.org/officeDocument/2006/relationships/vmlDrawing" Target="../drawings/vmlDrawing47.vml"/><Relationship Id="rId6" Type="http://schemas.openxmlformats.org/officeDocument/2006/relationships/image" Target="../media/image18.emf"/><Relationship Id="rId5" Type="http://schemas.openxmlformats.org/officeDocument/2006/relationships/oleObject" Target="../embeddings/oleObject47.bin"/><Relationship Id="rId10" Type="http://schemas.openxmlformats.org/officeDocument/2006/relationships/hyperlink" Target="mailto:hfnnigeria@gmail.com" TargetMode="External"/><Relationship Id="rId4" Type="http://schemas.openxmlformats.org/officeDocument/2006/relationships/slideLayout" Target="../slideLayouts/slideLayout17.xml"/><Relationship Id="rId9" Type="http://schemas.openxmlformats.org/officeDocument/2006/relationships/hyperlink" Target="http://www.hfnnigeria.com/" TargetMode="External"/></Relationships>
</file>

<file path=ppt/slides/_rels/slide2.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9" Type="http://schemas.openxmlformats.org/officeDocument/2006/relationships/image" Target="../media/image55.png"/><Relationship Id="rId21" Type="http://schemas.openxmlformats.org/officeDocument/2006/relationships/image" Target="../media/image37.png"/><Relationship Id="rId34" Type="http://schemas.openxmlformats.org/officeDocument/2006/relationships/image" Target="../media/image50.png"/><Relationship Id="rId42" Type="http://schemas.openxmlformats.org/officeDocument/2006/relationships/image" Target="../media/image58.png"/><Relationship Id="rId47" Type="http://schemas.openxmlformats.org/officeDocument/2006/relationships/image" Target="../media/image63.svg"/><Relationship Id="rId50" Type="http://schemas.openxmlformats.org/officeDocument/2006/relationships/image" Target="../media/image66.jpeg"/><Relationship Id="rId7" Type="http://schemas.openxmlformats.org/officeDocument/2006/relationships/image" Target="../media/image23.png"/><Relationship Id="rId2" Type="http://schemas.openxmlformats.org/officeDocument/2006/relationships/tags" Target="../tags/tag64.xml"/><Relationship Id="rId16" Type="http://schemas.openxmlformats.org/officeDocument/2006/relationships/image" Target="../media/image32.png"/><Relationship Id="rId29" Type="http://schemas.openxmlformats.org/officeDocument/2006/relationships/image" Target="../media/image45.pn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png"/><Relationship Id="rId40" Type="http://schemas.openxmlformats.org/officeDocument/2006/relationships/image" Target="../media/image56.png"/><Relationship Id="rId45" Type="http://schemas.openxmlformats.org/officeDocument/2006/relationships/image" Target="../media/image61.svg"/><Relationship Id="rId53" Type="http://schemas.openxmlformats.org/officeDocument/2006/relationships/image" Target="../media/image69.jpeg"/><Relationship Id="rId5" Type="http://schemas.openxmlformats.org/officeDocument/2006/relationships/oleObject" Target="../embeddings/oleObject38.bin"/><Relationship Id="rId10" Type="http://schemas.openxmlformats.org/officeDocument/2006/relationships/image" Target="../media/image26.svg"/><Relationship Id="rId19" Type="http://schemas.openxmlformats.org/officeDocument/2006/relationships/image" Target="../media/image35.png"/><Relationship Id="rId31" Type="http://schemas.openxmlformats.org/officeDocument/2006/relationships/image" Target="../media/image47.png"/><Relationship Id="rId44" Type="http://schemas.openxmlformats.org/officeDocument/2006/relationships/image" Target="../media/image60.png"/><Relationship Id="rId52" Type="http://schemas.openxmlformats.org/officeDocument/2006/relationships/image" Target="../media/image68.png"/><Relationship Id="rId4" Type="http://schemas.openxmlformats.org/officeDocument/2006/relationships/slideLayout" Target="../slideLayouts/slideLayout61.xml"/><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 Id="rId43" Type="http://schemas.openxmlformats.org/officeDocument/2006/relationships/image" Target="../media/image59.svg"/><Relationship Id="rId48" Type="http://schemas.openxmlformats.org/officeDocument/2006/relationships/image" Target="../media/image64.png"/><Relationship Id="rId8" Type="http://schemas.openxmlformats.org/officeDocument/2006/relationships/image" Target="../media/image24.svg"/><Relationship Id="rId51" Type="http://schemas.openxmlformats.org/officeDocument/2006/relationships/image" Target="../media/image67.jpeg"/><Relationship Id="rId3" Type="http://schemas.openxmlformats.org/officeDocument/2006/relationships/tags" Target="../tags/tag65.xml"/><Relationship Id="rId12" Type="http://schemas.openxmlformats.org/officeDocument/2006/relationships/image" Target="../media/image28.sv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 Id="rId46" Type="http://schemas.openxmlformats.org/officeDocument/2006/relationships/image" Target="../media/image62.png"/><Relationship Id="rId20" Type="http://schemas.openxmlformats.org/officeDocument/2006/relationships/image" Target="../media/image36.png"/><Relationship Id="rId41" Type="http://schemas.openxmlformats.org/officeDocument/2006/relationships/image" Target="../media/image57.svg"/><Relationship Id="rId1" Type="http://schemas.openxmlformats.org/officeDocument/2006/relationships/vmlDrawing" Target="../drawings/vmlDrawing38.vml"/><Relationship Id="rId6" Type="http://schemas.openxmlformats.org/officeDocument/2006/relationships/image" Target="../media/image22.emf"/><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52.png"/><Relationship Id="rId49" Type="http://schemas.openxmlformats.org/officeDocument/2006/relationships/image" Target="../media/image65.svg"/></Relationships>
</file>

<file path=ppt/slides/_rels/slide3.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svg"/><Relationship Id="rId3" Type="http://schemas.openxmlformats.org/officeDocument/2006/relationships/tags" Target="../tags/tag67.xml"/><Relationship Id="rId7" Type="http://schemas.openxmlformats.org/officeDocument/2006/relationships/image" Target="../media/image70.jpeg"/><Relationship Id="rId12" Type="http://schemas.openxmlformats.org/officeDocument/2006/relationships/image" Target="../media/image75.png"/><Relationship Id="rId2" Type="http://schemas.openxmlformats.org/officeDocument/2006/relationships/tags" Target="../tags/tag66.xml"/><Relationship Id="rId1" Type="http://schemas.openxmlformats.org/officeDocument/2006/relationships/vmlDrawing" Target="../drawings/vmlDrawing39.vml"/><Relationship Id="rId6" Type="http://schemas.openxmlformats.org/officeDocument/2006/relationships/image" Target="../media/image22.emf"/><Relationship Id="rId11" Type="http://schemas.openxmlformats.org/officeDocument/2006/relationships/image" Target="../media/image74.svg"/><Relationship Id="rId5" Type="http://schemas.openxmlformats.org/officeDocument/2006/relationships/oleObject" Target="../embeddings/oleObject39.bin"/><Relationship Id="rId10" Type="http://schemas.openxmlformats.org/officeDocument/2006/relationships/image" Target="../media/image73.png"/><Relationship Id="rId4" Type="http://schemas.openxmlformats.org/officeDocument/2006/relationships/slideLayout" Target="../slideLayouts/slideLayout24.xml"/><Relationship Id="rId9" Type="http://schemas.openxmlformats.org/officeDocument/2006/relationships/image" Target="../media/image72.svg"/></Relationships>
</file>

<file path=ppt/slides/_rels/slide4.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77.png"/><Relationship Id="rId2" Type="http://schemas.openxmlformats.org/officeDocument/2006/relationships/tags" Target="../tags/tag68.xml"/><Relationship Id="rId1" Type="http://schemas.openxmlformats.org/officeDocument/2006/relationships/vmlDrawing" Target="../drawings/vmlDrawing40.vml"/><Relationship Id="rId6" Type="http://schemas.openxmlformats.org/officeDocument/2006/relationships/image" Target="../media/image22.emf"/><Relationship Id="rId5" Type="http://schemas.openxmlformats.org/officeDocument/2006/relationships/oleObject" Target="../embeddings/oleObject40.bin"/><Relationship Id="rId4"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Layout" Target="../slideLayouts/slideLayout25.xml"/><Relationship Id="rId7" Type="http://schemas.openxmlformats.org/officeDocument/2006/relationships/image" Target="../media/image78.png"/><Relationship Id="rId2" Type="http://schemas.openxmlformats.org/officeDocument/2006/relationships/tags" Target="../tags/tag70.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79.png"/></Relationships>
</file>

<file path=ppt/slides/_rels/slide7.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tags" Target="../tags/tag72.xml"/><Relationship Id="rId7" Type="http://schemas.openxmlformats.org/officeDocument/2006/relationships/image" Target="../media/image81.png"/><Relationship Id="rId2" Type="http://schemas.openxmlformats.org/officeDocument/2006/relationships/tags" Target="../tags/tag71.xml"/><Relationship Id="rId1" Type="http://schemas.openxmlformats.org/officeDocument/2006/relationships/vmlDrawing" Target="../drawings/vmlDrawing42.vml"/><Relationship Id="rId6" Type="http://schemas.openxmlformats.org/officeDocument/2006/relationships/image" Target="../media/image22.emf"/><Relationship Id="rId5" Type="http://schemas.openxmlformats.org/officeDocument/2006/relationships/oleObject" Target="../embeddings/oleObject42.bin"/><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86.png"/><Relationship Id="rId18" Type="http://schemas.openxmlformats.org/officeDocument/2006/relationships/image" Target="../media/image59.svg"/><Relationship Id="rId3" Type="http://schemas.openxmlformats.org/officeDocument/2006/relationships/tags" Target="../tags/tag74.xml"/><Relationship Id="rId7" Type="http://schemas.openxmlformats.org/officeDocument/2006/relationships/image" Target="../media/image83.png"/><Relationship Id="rId12" Type="http://schemas.openxmlformats.org/officeDocument/2006/relationships/image" Target="../media/image26.svg"/><Relationship Id="rId17" Type="http://schemas.openxmlformats.org/officeDocument/2006/relationships/image" Target="../media/image88.png"/><Relationship Id="rId2" Type="http://schemas.openxmlformats.org/officeDocument/2006/relationships/tags" Target="../tags/tag73.xml"/><Relationship Id="rId16" Type="http://schemas.openxmlformats.org/officeDocument/2006/relationships/image" Target="../media/image28.svg"/><Relationship Id="rId20" Type="http://schemas.openxmlformats.org/officeDocument/2006/relationships/image" Target="../media/image65.svg"/><Relationship Id="rId1" Type="http://schemas.openxmlformats.org/officeDocument/2006/relationships/vmlDrawing" Target="../drawings/vmlDrawing43.vml"/><Relationship Id="rId6" Type="http://schemas.openxmlformats.org/officeDocument/2006/relationships/image" Target="../media/image22.emf"/><Relationship Id="rId11" Type="http://schemas.openxmlformats.org/officeDocument/2006/relationships/image" Target="../media/image85.png"/><Relationship Id="rId5" Type="http://schemas.openxmlformats.org/officeDocument/2006/relationships/oleObject" Target="../embeddings/oleObject43.bin"/><Relationship Id="rId15" Type="http://schemas.openxmlformats.org/officeDocument/2006/relationships/image" Target="../media/image87.png"/><Relationship Id="rId10" Type="http://schemas.openxmlformats.org/officeDocument/2006/relationships/image" Target="../media/image57.svg"/><Relationship Id="rId19" Type="http://schemas.openxmlformats.org/officeDocument/2006/relationships/image" Target="../media/image64.png"/><Relationship Id="rId4" Type="http://schemas.openxmlformats.org/officeDocument/2006/relationships/slideLayout" Target="../slideLayouts/slideLayout6.xml"/><Relationship Id="rId9" Type="http://schemas.openxmlformats.org/officeDocument/2006/relationships/image" Target="../media/image84.png"/><Relationship Id="rId14" Type="http://schemas.openxmlformats.org/officeDocument/2006/relationships/image" Target="../media/image63.svg"/></Relationships>
</file>

<file path=ppt/slides/_rels/slide9.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oleObject" Target="../embeddings/oleObject44.bin"/><Relationship Id="rId18" Type="http://schemas.openxmlformats.org/officeDocument/2006/relationships/chart" Target="../charts/chart2.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slideLayout" Target="../slideLayouts/slideLayout6.xml"/><Relationship Id="rId17" Type="http://schemas.openxmlformats.org/officeDocument/2006/relationships/image" Target="../media/image90.png"/><Relationship Id="rId2" Type="http://schemas.openxmlformats.org/officeDocument/2006/relationships/tags" Target="../tags/tag75.xml"/><Relationship Id="rId16" Type="http://schemas.openxmlformats.org/officeDocument/2006/relationships/image" Target="../media/image89.png"/><Relationship Id="rId1" Type="http://schemas.openxmlformats.org/officeDocument/2006/relationships/vmlDrawing" Target="../drawings/vmlDrawing44.v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chart" Target="../charts/chart1.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125" r="6875"/>
          <a:stretch/>
        </p:blipFill>
        <p:spPr>
          <a:xfrm>
            <a:off x="526271" y="307910"/>
            <a:ext cx="11149500" cy="5187821"/>
          </a:xfrm>
          <a:prstGeom prst="rect">
            <a:avLst/>
          </a:prstGeom>
        </p:spPr>
      </p:pic>
      <p:sp>
        <p:nvSpPr>
          <p:cNvPr id="3" name="Title 1"/>
          <p:cNvSpPr txBox="1">
            <a:spLocks/>
          </p:cNvSpPr>
          <p:nvPr/>
        </p:nvSpPr>
        <p:spPr>
          <a:xfrm>
            <a:off x="522579" y="556894"/>
            <a:ext cx="8305800" cy="16587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ZA" b="1" dirty="0" err="1">
                <a:solidFill>
                  <a:prstClr val="white"/>
                </a:solidFill>
                <a:latin typeface="Calibri Light" panose="020F0302020204030204"/>
              </a:rPr>
              <a:t>HFN_Private</a:t>
            </a:r>
            <a:r>
              <a:rPr lang="en-ZA" b="1" dirty="0">
                <a:solidFill>
                  <a:prstClr val="white"/>
                </a:solidFill>
                <a:latin typeface="Calibri Light" panose="020F0302020204030204"/>
              </a:rPr>
              <a:t> Sector Response </a:t>
            </a:r>
          </a:p>
          <a:p>
            <a:pPr fontAlgn="auto">
              <a:spcAft>
                <a:spcPts val="0"/>
              </a:spcAft>
            </a:pPr>
            <a:r>
              <a:rPr lang="en-US" b="1" dirty="0">
                <a:solidFill>
                  <a:prstClr val="white"/>
                </a:solidFill>
                <a:latin typeface="Calibri Light" panose="020F0302020204030204"/>
              </a:rPr>
              <a:t>C</a:t>
            </a:r>
            <a:r>
              <a:rPr lang="en-ZA" b="1" dirty="0">
                <a:solidFill>
                  <a:prstClr val="white"/>
                </a:solidFill>
                <a:latin typeface="Calibri Light" panose="020F0302020204030204"/>
              </a:rPr>
              <a:t>OVID-19_NG</a:t>
            </a:r>
          </a:p>
          <a:p>
            <a:pPr algn="ctr" fontAlgn="auto">
              <a:spcAft>
                <a:spcPts val="0"/>
              </a:spcAft>
            </a:pPr>
            <a:endParaRPr lang="en-US" sz="4000" b="1" dirty="0">
              <a:solidFill>
                <a:prstClr val="white"/>
              </a:solidFill>
              <a:latin typeface="Calibri Light" panose="020F0302020204030204"/>
            </a:endParaRPr>
          </a:p>
        </p:txBody>
      </p:sp>
      <p:sp>
        <p:nvSpPr>
          <p:cNvPr id="8" name="Rectangle 7"/>
          <p:cNvSpPr/>
          <p:nvPr/>
        </p:nvSpPr>
        <p:spPr>
          <a:xfrm>
            <a:off x="574203" y="3865984"/>
            <a:ext cx="3846084" cy="1261884"/>
          </a:xfrm>
          <a:prstGeom prst="rect">
            <a:avLst/>
          </a:prstGeom>
        </p:spPr>
        <p:txBody>
          <a:bodyPr wrap="square">
            <a:spAutoFit/>
          </a:bodyPr>
          <a:lstStyle/>
          <a:p>
            <a:pPr eaLnBrk="1" fontAlgn="auto" hangingPunct="1">
              <a:spcBef>
                <a:spcPts val="0"/>
              </a:spcBef>
              <a:spcAft>
                <a:spcPts val="0"/>
              </a:spcAft>
            </a:pPr>
            <a:r>
              <a:rPr lang="en-US" sz="4000" b="1" dirty="0">
                <a:solidFill>
                  <a:prstClr val="white"/>
                </a:solidFill>
                <a:latin typeface="Calibri" panose="020F0502020204030204"/>
              </a:rPr>
              <a:t>POSITION PAPER</a:t>
            </a:r>
          </a:p>
          <a:p>
            <a:pPr eaLnBrk="1" fontAlgn="auto" hangingPunct="1">
              <a:spcBef>
                <a:spcPts val="0"/>
              </a:spcBef>
              <a:spcAft>
                <a:spcPts val="0"/>
              </a:spcAft>
            </a:pPr>
            <a:endParaRPr lang="en-US" b="1" dirty="0">
              <a:solidFill>
                <a:prstClr val="white"/>
              </a:solidFill>
              <a:latin typeface="Calibri" panose="020F0502020204030204"/>
            </a:endParaRPr>
          </a:p>
          <a:p>
            <a:pPr eaLnBrk="1" fontAlgn="auto" hangingPunct="1">
              <a:spcBef>
                <a:spcPts val="0"/>
              </a:spcBef>
              <a:spcAft>
                <a:spcPts val="0"/>
              </a:spcAft>
            </a:pPr>
            <a:r>
              <a:rPr lang="en-US" b="1" dirty="0">
                <a:solidFill>
                  <a:prstClr val="white"/>
                </a:solidFill>
                <a:latin typeface="Calibri" panose="020F0502020204030204"/>
              </a:rPr>
              <a:t>25</a:t>
            </a:r>
            <a:r>
              <a:rPr lang="en-US" b="1" baseline="30000" dirty="0">
                <a:solidFill>
                  <a:prstClr val="white"/>
                </a:solidFill>
                <a:latin typeface="Calibri" panose="020F0502020204030204"/>
              </a:rPr>
              <a:t>th</a:t>
            </a:r>
            <a:r>
              <a:rPr lang="en-US" b="1" dirty="0">
                <a:solidFill>
                  <a:prstClr val="white"/>
                </a:solidFill>
                <a:latin typeface="Calibri" panose="020F0502020204030204"/>
              </a:rPr>
              <a:t> March, 2020</a:t>
            </a:r>
          </a:p>
        </p:txBody>
      </p:sp>
    </p:spTree>
    <p:extLst>
      <p:ext uri="{BB962C8B-B14F-4D97-AF65-F5344CB8AC3E}">
        <p14:creationId xmlns:p14="http://schemas.microsoft.com/office/powerpoint/2010/main" val="3192393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0E2CB0-3F6A-4946-8960-3323C1C019FB}"/>
              </a:ext>
            </a:extLst>
          </p:cNvPr>
          <p:cNvPicPr>
            <a:picLocks noChangeAspect="1"/>
          </p:cNvPicPr>
          <p:nvPr/>
        </p:nvPicPr>
        <p:blipFill>
          <a:blip r:embed="rId3">
            <a:alphaModFix amt="51000"/>
            <a:extLst>
              <a:ext uri="{28A0092B-C50C-407E-A947-70E740481C1C}">
                <a14:useLocalDpi xmlns:a14="http://schemas.microsoft.com/office/drawing/2010/main" val="0"/>
              </a:ext>
            </a:extLst>
          </a:blip>
          <a:stretch>
            <a:fillRect/>
          </a:stretch>
        </p:blipFill>
        <p:spPr>
          <a:xfrm>
            <a:off x="3174" y="-5321300"/>
            <a:ext cx="12195175" cy="12179300"/>
          </a:xfrm>
          <a:prstGeom prst="rect">
            <a:avLst/>
          </a:prstGeom>
          <a:noFill/>
          <a:ln>
            <a:noFill/>
          </a:ln>
        </p:spPr>
      </p:pic>
      <p:sp>
        <p:nvSpPr>
          <p:cNvPr id="5" name="Title 1">
            <a:extLst>
              <a:ext uri="{FF2B5EF4-FFF2-40B4-BE49-F238E27FC236}">
                <a16:creationId xmlns:a16="http://schemas.microsoft.com/office/drawing/2014/main" id="{CB8A25D5-1CAF-9B4A-91E8-A78DA6A6A3C9}"/>
              </a:ext>
            </a:extLst>
          </p:cNvPr>
          <p:cNvSpPr txBox="1">
            <a:spLocks/>
          </p:cNvSpPr>
          <p:nvPr/>
        </p:nvSpPr>
        <p:spPr>
          <a:xfrm>
            <a:off x="1679575" y="1543050"/>
            <a:ext cx="8863855"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fontAlgn="auto">
              <a:spcAft>
                <a:spcPts val="0"/>
              </a:spcAft>
            </a:pPr>
            <a:r>
              <a:rPr lang="en-US" sz="3800" b="1" dirty="0">
                <a:solidFill>
                  <a:schemeClr val="tx1"/>
                </a:solidFill>
                <a:latin typeface="Arial" panose="020B0604020202020204" pitchFamily="34" charset="0"/>
                <a:cs typeface="Arial" panose="020B0604020202020204" pitchFamily="34" charset="0"/>
              </a:rPr>
              <a:t>Our Prayers</a:t>
            </a:r>
          </a:p>
        </p:txBody>
      </p:sp>
      <p:sp>
        <p:nvSpPr>
          <p:cNvPr id="8" name="Rectangle 7">
            <a:extLst>
              <a:ext uri="{FF2B5EF4-FFF2-40B4-BE49-F238E27FC236}">
                <a16:creationId xmlns:a16="http://schemas.microsoft.com/office/drawing/2014/main" id="{63424DA0-8DE7-2346-9427-62CFF397EBB3}"/>
              </a:ext>
            </a:extLst>
          </p:cNvPr>
          <p:cNvSpPr/>
          <p:nvPr/>
        </p:nvSpPr>
        <p:spPr>
          <a:xfrm>
            <a:off x="1344296" y="2663190"/>
            <a:ext cx="151447" cy="1725930"/>
          </a:xfrm>
          <a:prstGeom prst="rect">
            <a:avLst/>
          </a:prstGeom>
          <a:solidFill>
            <a:srgbClr val="57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latin typeface="Calibri" panose="020F0502020204030204"/>
            </a:endParaRPr>
          </a:p>
        </p:txBody>
      </p:sp>
      <p:sp>
        <p:nvSpPr>
          <p:cNvPr id="6" name="Rectangle 5">
            <a:extLst>
              <a:ext uri="{FF2B5EF4-FFF2-40B4-BE49-F238E27FC236}">
                <a16:creationId xmlns:a16="http://schemas.microsoft.com/office/drawing/2014/main" id="{CBD72A08-D351-4AA9-80CF-264A8FD55D7D}"/>
              </a:ext>
            </a:extLst>
          </p:cNvPr>
          <p:cNvSpPr/>
          <p:nvPr/>
        </p:nvSpPr>
        <p:spPr>
          <a:xfrm>
            <a:off x="1127445" y="3031490"/>
            <a:ext cx="151447" cy="1725930"/>
          </a:xfrm>
          <a:prstGeom prst="rect">
            <a:avLst/>
          </a:prstGeom>
          <a:solidFill>
            <a:srgbClr val="55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B1A9CAC4-C3FB-406D-9F06-3E77D8A870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6745" y="5363308"/>
            <a:ext cx="1400204" cy="1366890"/>
          </a:xfrm>
          <a:prstGeom prst="rect">
            <a:avLst/>
          </a:prstGeom>
        </p:spPr>
      </p:pic>
    </p:spTree>
    <p:extLst>
      <p:ext uri="{BB962C8B-B14F-4D97-AF65-F5344CB8AC3E}">
        <p14:creationId xmlns:p14="http://schemas.microsoft.com/office/powerpoint/2010/main" val="393475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hidden="1">
            <a:extLst>
              <a:ext uri="{FF2B5EF4-FFF2-40B4-BE49-F238E27FC236}">
                <a16:creationId xmlns:a16="http://schemas.microsoft.com/office/drawing/2014/main" id="{CAAC5ABF-BC25-47B2-A1DE-0855E6B9F048}"/>
              </a:ext>
            </a:extLst>
          </p:cNvPr>
          <p:cNvGraphicFramePr>
            <a:graphicFrameLocks noChangeAspect="1"/>
          </p:cNvGraphicFramePr>
          <p:nvPr>
            <p:custDataLst>
              <p:tags r:id="rId2"/>
            </p:custDataLst>
            <p:extLst>
              <p:ext uri="{D42A27DB-BD31-4B8C-83A1-F6EECF244321}">
                <p14:modId xmlns:p14="http://schemas.microsoft.com/office/powerpoint/2010/main" val="1083022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14" name="think-cell Slide" r:id="rId5" imgW="473" imgH="476" progId="TCLayout.ActiveDocument.1">
                  <p:embed/>
                </p:oleObj>
              </mc:Choice>
              <mc:Fallback>
                <p:oleObj name="think-cell Slide" r:id="rId5" imgW="473" imgH="476" progId="TCLayout.ActiveDocument.1">
                  <p:embed/>
                  <p:pic>
                    <p:nvPicPr>
                      <p:cNvPr id="34" name="Object 33" hidden="1">
                        <a:extLst>
                          <a:ext uri="{FF2B5EF4-FFF2-40B4-BE49-F238E27FC236}">
                            <a16:creationId xmlns:a16="http://schemas.microsoft.com/office/drawing/2014/main" id="{CAAC5ABF-BC25-47B2-A1DE-0855E6B9F0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 name="Rectangle 32" hidden="1">
            <a:extLst>
              <a:ext uri="{FF2B5EF4-FFF2-40B4-BE49-F238E27FC236}">
                <a16:creationId xmlns:a16="http://schemas.microsoft.com/office/drawing/2014/main" id="{708DE6C9-7358-4B13-AA02-0D4FF1D686D8}"/>
              </a:ext>
            </a:extLst>
          </p:cNvPr>
          <p:cNvSpPr/>
          <p:nvPr>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Aft>
                <a:spcPts val="600"/>
              </a:spcAft>
              <a:buClr>
                <a:schemeClr val="accent2"/>
              </a:buClr>
              <a:buSzPct val="70000"/>
            </a:pPr>
            <a:endParaRPr lang="en-US" sz="2400" b="1"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itle 5">
            <a:extLst>
              <a:ext uri="{FF2B5EF4-FFF2-40B4-BE49-F238E27FC236}">
                <a16:creationId xmlns:a16="http://schemas.microsoft.com/office/drawing/2014/main" id="{3A74AFBA-84DA-4454-A38B-278D3800BE9F}"/>
              </a:ext>
            </a:extLst>
          </p:cNvPr>
          <p:cNvSpPr>
            <a:spLocks noGrp="1"/>
          </p:cNvSpPr>
          <p:nvPr>
            <p:ph type="title"/>
          </p:nvPr>
        </p:nvSpPr>
        <p:spPr/>
        <p:txBody>
          <a:bodyPr/>
          <a:lstStyle/>
          <a:p>
            <a:r>
              <a:rPr lang="en-US" sz="2400" dirty="0">
                <a:solidFill>
                  <a:srgbClr val="76DBD1"/>
                </a:solidFill>
              </a:rPr>
              <a:t>Prayers to Government</a:t>
            </a:r>
          </a:p>
        </p:txBody>
      </p:sp>
      <p:sp>
        <p:nvSpPr>
          <p:cNvPr id="14" name="Rectangle 13">
            <a:extLst>
              <a:ext uri="{FF2B5EF4-FFF2-40B4-BE49-F238E27FC236}">
                <a16:creationId xmlns:a16="http://schemas.microsoft.com/office/drawing/2014/main" id="{DA745F64-2D3B-4F58-9B90-DEB72465FFAF}"/>
              </a:ext>
            </a:extLst>
          </p:cNvPr>
          <p:cNvSpPr/>
          <p:nvPr/>
        </p:nvSpPr>
        <p:spPr>
          <a:xfrm>
            <a:off x="854949" y="4130582"/>
            <a:ext cx="3240061" cy="1582956"/>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algn="ctr">
              <a:spcAft>
                <a:spcPts val="600"/>
              </a:spcAft>
              <a:buClr>
                <a:schemeClr val="bg1"/>
              </a:buClr>
              <a:buSzPct val="70000"/>
            </a:pPr>
            <a:r>
              <a:rPr lang="en-US" sz="1400" b="1" dirty="0">
                <a:solidFill>
                  <a:srgbClr val="FF0000"/>
                </a:solidFill>
              </a:rPr>
              <a:t>Approve more Private Laboratories to conduct testing for COVID-19 </a:t>
            </a:r>
            <a:r>
              <a:rPr lang="en-US" sz="1400" b="1" dirty="0">
                <a:solidFill>
                  <a:schemeClr val="bg1"/>
                </a:solidFill>
              </a:rPr>
              <a:t>and include selected laboratories in nation-wide network of testing centers</a:t>
            </a:r>
          </a:p>
          <a:p>
            <a:pPr algn="ctr">
              <a:spcAft>
                <a:spcPts val="600"/>
              </a:spcAft>
              <a:buClr>
                <a:schemeClr val="bg1"/>
              </a:buClr>
              <a:buSzPct val="70000"/>
            </a:pPr>
            <a:r>
              <a:rPr lang="en-US" sz="1400" b="1" dirty="0">
                <a:solidFill>
                  <a:srgbClr val="FF0000"/>
                </a:solidFill>
              </a:rPr>
              <a:t>Approve Essential Flights </a:t>
            </a:r>
            <a:r>
              <a:rPr lang="en-US" sz="1400" b="1" dirty="0">
                <a:solidFill>
                  <a:schemeClr val="bg1"/>
                </a:solidFill>
              </a:rPr>
              <a:t>and Expedited Import Clearance plus </a:t>
            </a:r>
            <a:r>
              <a:rPr lang="en-US" sz="1400" b="1" dirty="0">
                <a:solidFill>
                  <a:srgbClr val="FF0000"/>
                </a:solidFill>
              </a:rPr>
              <a:t>Duty Concessions</a:t>
            </a:r>
          </a:p>
          <a:p>
            <a:pPr algn="ctr">
              <a:spcAft>
                <a:spcPts val="600"/>
              </a:spcAft>
              <a:buClr>
                <a:schemeClr val="bg1"/>
              </a:buClr>
              <a:buSzPct val="70000"/>
            </a:pPr>
            <a:endParaRPr lang="en-US" sz="1400" b="1" dirty="0">
              <a:solidFill>
                <a:schemeClr val="bg1"/>
              </a:solidFill>
            </a:endParaRPr>
          </a:p>
        </p:txBody>
      </p:sp>
      <p:sp>
        <p:nvSpPr>
          <p:cNvPr id="15" name="Rectangle 14">
            <a:extLst>
              <a:ext uri="{FF2B5EF4-FFF2-40B4-BE49-F238E27FC236}">
                <a16:creationId xmlns:a16="http://schemas.microsoft.com/office/drawing/2014/main" id="{71BEF171-B836-4447-B214-7C69E4BC8F36}"/>
              </a:ext>
            </a:extLst>
          </p:cNvPr>
          <p:cNvSpPr/>
          <p:nvPr/>
        </p:nvSpPr>
        <p:spPr>
          <a:xfrm>
            <a:off x="4521254" y="4130582"/>
            <a:ext cx="3240061" cy="1582956"/>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algn="ctr">
              <a:spcAft>
                <a:spcPts val="0"/>
              </a:spcAft>
              <a:buClr>
                <a:schemeClr val="bg1"/>
              </a:buClr>
              <a:buSzPct val="70000"/>
            </a:pPr>
            <a:r>
              <a:rPr lang="en-US" sz="1400" b="1" dirty="0">
                <a:solidFill>
                  <a:schemeClr val="bg1"/>
                </a:solidFill>
              </a:rPr>
              <a:t>Assure the </a:t>
            </a:r>
            <a:r>
              <a:rPr lang="en-US" sz="1400" b="1" dirty="0">
                <a:solidFill>
                  <a:srgbClr val="FF0000"/>
                </a:solidFill>
              </a:rPr>
              <a:t>Safety of Healthcare Practitioners</a:t>
            </a:r>
            <a:r>
              <a:rPr lang="en-US" sz="1400" b="1" dirty="0">
                <a:solidFill>
                  <a:schemeClr val="bg1"/>
                </a:solidFill>
              </a:rPr>
              <a:t> by Providing Strategic Purchasing Guarantees for Suppliers of Personal Protective Equipment (PPE)</a:t>
            </a:r>
          </a:p>
        </p:txBody>
      </p:sp>
      <p:sp>
        <p:nvSpPr>
          <p:cNvPr id="16" name="Rectangle 15">
            <a:extLst>
              <a:ext uri="{FF2B5EF4-FFF2-40B4-BE49-F238E27FC236}">
                <a16:creationId xmlns:a16="http://schemas.microsoft.com/office/drawing/2014/main" id="{28981BAC-F6D6-4E8D-B152-B404D1A7B277}"/>
              </a:ext>
            </a:extLst>
          </p:cNvPr>
          <p:cNvSpPr/>
          <p:nvPr/>
        </p:nvSpPr>
        <p:spPr>
          <a:xfrm>
            <a:off x="8187558" y="4130582"/>
            <a:ext cx="3240061" cy="1582956"/>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algn="ctr">
              <a:spcAft>
                <a:spcPts val="600"/>
              </a:spcAft>
              <a:buClr>
                <a:schemeClr val="bg1"/>
              </a:buClr>
              <a:buSzPct val="70000"/>
            </a:pPr>
            <a:r>
              <a:rPr lang="en-US" sz="1400" b="1" dirty="0">
                <a:solidFill>
                  <a:srgbClr val="FF0000"/>
                </a:solidFill>
              </a:rPr>
              <a:t>Accelerate and Simplify operationalization of CBN/Bank’s Access to Finance Concessions </a:t>
            </a:r>
            <a:r>
              <a:rPr lang="en-US" sz="1400" b="1" dirty="0">
                <a:solidFill>
                  <a:schemeClr val="bg1"/>
                </a:solidFill>
              </a:rPr>
              <a:t>for the Pharmaceutical Value Chain: Manufacturers/Retail Chains &amp; Pharmaceutical Wholesalers and Distributors Association of Nigeria (PWDAN)</a:t>
            </a:r>
          </a:p>
        </p:txBody>
      </p:sp>
      <p:pic>
        <p:nvPicPr>
          <p:cNvPr id="17" name="Picture 16">
            <a:extLst>
              <a:ext uri="{FF2B5EF4-FFF2-40B4-BE49-F238E27FC236}">
                <a16:creationId xmlns:a16="http://schemas.microsoft.com/office/drawing/2014/main" id="{953C1B49-EA7C-436B-8AF4-3545C17A4730}"/>
              </a:ext>
            </a:extLst>
          </p:cNvPr>
          <p:cNvPicPr>
            <a:picLocks noChangeAspect="1"/>
          </p:cNvPicPr>
          <p:nvPr/>
        </p:nvPicPr>
        <p:blipFill>
          <a:blip r:embed="rId7"/>
          <a:stretch>
            <a:fillRect/>
          </a:stretch>
        </p:blipFill>
        <p:spPr>
          <a:xfrm>
            <a:off x="1073384" y="1993140"/>
            <a:ext cx="2719412" cy="1812941"/>
          </a:xfrm>
          <a:prstGeom prst="rect">
            <a:avLst/>
          </a:prstGeom>
        </p:spPr>
      </p:pic>
      <p:pic>
        <p:nvPicPr>
          <p:cNvPr id="19" name="Picture 18">
            <a:extLst>
              <a:ext uri="{FF2B5EF4-FFF2-40B4-BE49-F238E27FC236}">
                <a16:creationId xmlns:a16="http://schemas.microsoft.com/office/drawing/2014/main" id="{34E3B6D0-594B-4329-8C39-DE629972E4F6}"/>
              </a:ext>
            </a:extLst>
          </p:cNvPr>
          <p:cNvPicPr>
            <a:picLocks noChangeAspect="1"/>
          </p:cNvPicPr>
          <p:nvPr/>
        </p:nvPicPr>
        <p:blipFill rotWithShape="1">
          <a:blip r:embed="rId8"/>
          <a:srcRect l="16303" r="19552"/>
          <a:stretch/>
        </p:blipFill>
        <p:spPr>
          <a:xfrm>
            <a:off x="8447882" y="1990184"/>
            <a:ext cx="2719412" cy="1816177"/>
          </a:xfrm>
          <a:prstGeom prst="rect">
            <a:avLst/>
          </a:prstGeom>
        </p:spPr>
      </p:pic>
      <p:sp>
        <p:nvSpPr>
          <p:cNvPr id="20" name="Rectangle 19">
            <a:extLst>
              <a:ext uri="{FF2B5EF4-FFF2-40B4-BE49-F238E27FC236}">
                <a16:creationId xmlns:a16="http://schemas.microsoft.com/office/drawing/2014/main" id="{884E8EE1-3405-4D5F-B7A9-9DA9A45265A4}"/>
              </a:ext>
            </a:extLst>
          </p:cNvPr>
          <p:cNvSpPr/>
          <p:nvPr/>
        </p:nvSpPr>
        <p:spPr>
          <a:xfrm>
            <a:off x="8134277" y="1742173"/>
            <a:ext cx="3308914" cy="4309426"/>
          </a:xfrm>
          <a:prstGeom prst="rect">
            <a:avLst/>
          </a:prstGeom>
          <a:noFill/>
          <a:ln w="6350">
            <a:solidFill>
              <a:srgbClr val="55515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algn="ctr">
              <a:spcAft>
                <a:spcPts val="600"/>
              </a:spcAft>
              <a:buClr>
                <a:schemeClr val="bg1"/>
              </a:buClr>
              <a:buSzPct val="70000"/>
            </a:pPr>
            <a:endParaRPr lang="en-US" sz="1400" b="1" dirty="0">
              <a:solidFill>
                <a:schemeClr val="bg1"/>
              </a:solidFill>
            </a:endParaRPr>
          </a:p>
        </p:txBody>
      </p:sp>
      <p:sp>
        <p:nvSpPr>
          <p:cNvPr id="21" name="Rectangle 20">
            <a:extLst>
              <a:ext uri="{FF2B5EF4-FFF2-40B4-BE49-F238E27FC236}">
                <a16:creationId xmlns:a16="http://schemas.microsoft.com/office/drawing/2014/main" id="{5659C184-7E81-4321-BDAA-FD3049429E3B}"/>
              </a:ext>
            </a:extLst>
          </p:cNvPr>
          <p:cNvSpPr/>
          <p:nvPr/>
        </p:nvSpPr>
        <p:spPr>
          <a:xfrm>
            <a:off x="4467972" y="1744478"/>
            <a:ext cx="3308914" cy="4309426"/>
          </a:xfrm>
          <a:prstGeom prst="rect">
            <a:avLst/>
          </a:prstGeom>
          <a:noFill/>
          <a:ln w="6350">
            <a:solidFill>
              <a:srgbClr val="55515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algn="ctr">
              <a:spcAft>
                <a:spcPts val="600"/>
              </a:spcAft>
              <a:buClr>
                <a:schemeClr val="bg1"/>
              </a:buClr>
              <a:buSzPct val="70000"/>
            </a:pPr>
            <a:endParaRPr lang="en-US" sz="1400" b="1" dirty="0">
              <a:solidFill>
                <a:schemeClr val="bg1"/>
              </a:solidFill>
            </a:endParaRPr>
          </a:p>
        </p:txBody>
      </p:sp>
      <p:sp>
        <p:nvSpPr>
          <p:cNvPr id="22" name="Rectangle 21">
            <a:extLst>
              <a:ext uri="{FF2B5EF4-FFF2-40B4-BE49-F238E27FC236}">
                <a16:creationId xmlns:a16="http://schemas.microsoft.com/office/drawing/2014/main" id="{AC49A967-B068-4FC6-8F32-7B7365930B41}"/>
              </a:ext>
            </a:extLst>
          </p:cNvPr>
          <p:cNvSpPr/>
          <p:nvPr/>
        </p:nvSpPr>
        <p:spPr>
          <a:xfrm>
            <a:off x="801667" y="1744479"/>
            <a:ext cx="3308914" cy="4309426"/>
          </a:xfrm>
          <a:prstGeom prst="rect">
            <a:avLst/>
          </a:prstGeom>
          <a:noFill/>
          <a:ln w="6350">
            <a:solidFill>
              <a:srgbClr val="55515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algn="ctr">
              <a:spcAft>
                <a:spcPts val="600"/>
              </a:spcAft>
              <a:buClr>
                <a:schemeClr val="bg1"/>
              </a:buClr>
              <a:buSzPct val="70000"/>
            </a:pPr>
            <a:endParaRPr lang="en-US" sz="1400" b="1" dirty="0">
              <a:solidFill>
                <a:schemeClr val="bg1"/>
              </a:solidFill>
            </a:endParaRPr>
          </a:p>
        </p:txBody>
      </p:sp>
      <p:sp>
        <p:nvSpPr>
          <p:cNvPr id="23" name="Oval 22">
            <a:extLst>
              <a:ext uri="{FF2B5EF4-FFF2-40B4-BE49-F238E27FC236}">
                <a16:creationId xmlns:a16="http://schemas.microsoft.com/office/drawing/2014/main" id="{9618BB4F-7076-4880-8951-263C392EF173}"/>
              </a:ext>
            </a:extLst>
          </p:cNvPr>
          <p:cNvSpPr>
            <a:spLocks noChangeAspect="1"/>
          </p:cNvSpPr>
          <p:nvPr/>
        </p:nvSpPr>
        <p:spPr>
          <a:xfrm>
            <a:off x="571802" y="1558816"/>
            <a:ext cx="366713" cy="366713"/>
          </a:xfrm>
          <a:prstGeom prst="ellipse">
            <a:avLst/>
          </a:prstGeom>
          <a:solidFill>
            <a:srgbClr val="57A99A"/>
          </a:solidFill>
          <a:ln w="12700" cap="flat" cmpd="sng" algn="ctr">
            <a:noFill/>
            <a:prstDash val="solid"/>
            <a:miter lim="800000"/>
          </a:ln>
          <a:effectLst/>
        </p:spPr>
        <p:txBody>
          <a:bodyPr wrap="none" lIns="0" tIns="0" rIns="0" bIns="0" rtlCol="0" anchor="ctr" anchorCtr="0"/>
          <a:lstStyle/>
          <a:p>
            <a:pPr marL="0" marR="0" lvl="0" indent="0" algn="ctr" defTabSz="685807" eaLnBrk="1" fontAlgn="auto" latinLnBrk="0" hangingPunct="1">
              <a:lnSpc>
                <a:spcPct val="100000"/>
              </a:lnSpc>
              <a:spcBef>
                <a:spcPts val="0"/>
              </a:spcBef>
              <a:spcAft>
                <a:spcPts val="0"/>
              </a:spcAft>
              <a:buClrTx/>
              <a:buSzTx/>
              <a:buFontTx/>
              <a:buNone/>
              <a:tabLst/>
              <a:defRPr/>
            </a:pPr>
            <a:r>
              <a:rPr lang="en-US" sz="1200" b="1" kern="0" dirty="0">
                <a:solidFill>
                  <a:prstClr val="white"/>
                </a:solidFill>
                <a:cs typeface="Arial" pitchFamily="34" charset="0"/>
              </a:rPr>
              <a:t>1</a:t>
            </a:r>
            <a:endParaRPr kumimoji="0" lang="en-GB" sz="1200" b="1" i="0" u="none" strike="noStrike" kern="0" cap="none" spc="0" normalizeH="0" baseline="0" noProof="0" dirty="0">
              <a:ln>
                <a:noFill/>
              </a:ln>
              <a:solidFill>
                <a:prstClr val="white"/>
              </a:solidFill>
              <a:effectLst/>
              <a:uLnTx/>
              <a:uFillTx/>
              <a:cs typeface="Arial" pitchFamily="34" charset="0"/>
            </a:endParaRPr>
          </a:p>
        </p:txBody>
      </p:sp>
      <p:sp>
        <p:nvSpPr>
          <p:cNvPr id="24" name="Oval 23">
            <a:extLst>
              <a:ext uri="{FF2B5EF4-FFF2-40B4-BE49-F238E27FC236}">
                <a16:creationId xmlns:a16="http://schemas.microsoft.com/office/drawing/2014/main" id="{9D9F82E0-3E7C-4140-8311-3B043B4F8062}"/>
              </a:ext>
            </a:extLst>
          </p:cNvPr>
          <p:cNvSpPr>
            <a:spLocks noChangeAspect="1"/>
          </p:cNvSpPr>
          <p:nvPr/>
        </p:nvSpPr>
        <p:spPr>
          <a:xfrm>
            <a:off x="4284615" y="1561121"/>
            <a:ext cx="366713" cy="366713"/>
          </a:xfrm>
          <a:prstGeom prst="ellipse">
            <a:avLst/>
          </a:prstGeom>
          <a:solidFill>
            <a:srgbClr val="57A99A"/>
          </a:solidFill>
          <a:ln w="12700" cap="flat" cmpd="sng" algn="ctr">
            <a:noFill/>
            <a:prstDash val="solid"/>
            <a:miter lim="800000"/>
          </a:ln>
          <a:effectLst/>
        </p:spPr>
        <p:txBody>
          <a:bodyPr wrap="none" lIns="0" tIns="0" rIns="0" bIns="0" rtlCol="0" anchor="ctr" anchorCtr="0"/>
          <a:lstStyle/>
          <a:p>
            <a:pPr marL="0" marR="0" lvl="0" indent="0" algn="ctr" defTabSz="68580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cs typeface="Arial" pitchFamily="34" charset="0"/>
              </a:rPr>
              <a:t>2</a:t>
            </a:r>
            <a:endParaRPr kumimoji="0" lang="en-GB" sz="1200" b="1" i="0" u="none" strike="noStrike" kern="0" cap="none" spc="0" normalizeH="0" baseline="0" noProof="0" dirty="0">
              <a:ln>
                <a:noFill/>
              </a:ln>
              <a:solidFill>
                <a:prstClr val="white"/>
              </a:solidFill>
              <a:effectLst/>
              <a:uLnTx/>
              <a:uFillTx/>
              <a:cs typeface="Arial" pitchFamily="34" charset="0"/>
            </a:endParaRPr>
          </a:p>
        </p:txBody>
      </p:sp>
      <p:sp>
        <p:nvSpPr>
          <p:cNvPr id="25" name="Oval 24">
            <a:extLst>
              <a:ext uri="{FF2B5EF4-FFF2-40B4-BE49-F238E27FC236}">
                <a16:creationId xmlns:a16="http://schemas.microsoft.com/office/drawing/2014/main" id="{29129742-E246-4582-8D3A-68539954D4EF}"/>
              </a:ext>
            </a:extLst>
          </p:cNvPr>
          <p:cNvSpPr>
            <a:spLocks noChangeAspect="1"/>
          </p:cNvSpPr>
          <p:nvPr/>
        </p:nvSpPr>
        <p:spPr>
          <a:xfrm>
            <a:off x="7997428" y="1563426"/>
            <a:ext cx="366713" cy="366713"/>
          </a:xfrm>
          <a:prstGeom prst="ellipse">
            <a:avLst/>
          </a:prstGeom>
          <a:solidFill>
            <a:srgbClr val="57A99A"/>
          </a:solidFill>
          <a:ln w="12700" cap="flat" cmpd="sng" algn="ctr">
            <a:noFill/>
            <a:prstDash val="solid"/>
            <a:miter lim="800000"/>
          </a:ln>
          <a:effectLst/>
        </p:spPr>
        <p:txBody>
          <a:bodyPr wrap="none" lIns="0" tIns="0" rIns="0" bIns="0" rtlCol="0" anchor="ctr" anchorCtr="0"/>
          <a:lstStyle/>
          <a:p>
            <a:pPr marL="0" marR="0" lvl="0" indent="0" algn="ctr" defTabSz="68580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cs typeface="Arial" pitchFamily="34" charset="0"/>
              </a:rPr>
              <a:t>3</a:t>
            </a:r>
            <a:endParaRPr kumimoji="0" lang="en-GB" sz="1200" b="1" i="0" u="none" strike="noStrike" kern="0" cap="none" spc="0" normalizeH="0" baseline="0" noProof="0" dirty="0">
              <a:ln>
                <a:noFill/>
              </a:ln>
              <a:solidFill>
                <a:prstClr val="white"/>
              </a:solidFill>
              <a:effectLst/>
              <a:uLnTx/>
              <a:uFillTx/>
              <a:cs typeface="Arial" pitchFamily="34" charset="0"/>
            </a:endParaRPr>
          </a:p>
        </p:txBody>
      </p:sp>
      <p:pic>
        <p:nvPicPr>
          <p:cNvPr id="162865" name="Picture 49" descr="More than 15 countries in Africa report COVID-19 cases | WHO ...">
            <a:extLst>
              <a:ext uri="{FF2B5EF4-FFF2-40B4-BE49-F238E27FC236}">
                <a16:creationId xmlns:a16="http://schemas.microsoft.com/office/drawing/2014/main" id="{31754A97-752B-455F-96CF-A1E1D32AC6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6561" y="201360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960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0E2CB0-3F6A-4946-8960-3323C1C019FB}"/>
              </a:ext>
            </a:extLst>
          </p:cNvPr>
          <p:cNvPicPr>
            <a:picLocks noChangeAspect="1"/>
          </p:cNvPicPr>
          <p:nvPr/>
        </p:nvPicPr>
        <p:blipFill>
          <a:blip r:embed="rId3">
            <a:alphaModFix amt="51000"/>
            <a:extLst>
              <a:ext uri="{28A0092B-C50C-407E-A947-70E740481C1C}">
                <a14:useLocalDpi xmlns:a14="http://schemas.microsoft.com/office/drawing/2010/main" val="0"/>
              </a:ext>
            </a:extLst>
          </a:blip>
          <a:stretch>
            <a:fillRect/>
          </a:stretch>
        </p:blipFill>
        <p:spPr>
          <a:xfrm>
            <a:off x="3174" y="-5321300"/>
            <a:ext cx="12195175" cy="12179300"/>
          </a:xfrm>
          <a:prstGeom prst="rect">
            <a:avLst/>
          </a:prstGeom>
          <a:noFill/>
          <a:ln>
            <a:noFill/>
          </a:ln>
        </p:spPr>
      </p:pic>
      <p:sp>
        <p:nvSpPr>
          <p:cNvPr id="5" name="Title 1">
            <a:extLst>
              <a:ext uri="{FF2B5EF4-FFF2-40B4-BE49-F238E27FC236}">
                <a16:creationId xmlns:a16="http://schemas.microsoft.com/office/drawing/2014/main" id="{CB8A25D5-1CAF-9B4A-91E8-A78DA6A6A3C9}"/>
              </a:ext>
            </a:extLst>
          </p:cNvPr>
          <p:cNvSpPr txBox="1">
            <a:spLocks/>
          </p:cNvSpPr>
          <p:nvPr/>
        </p:nvSpPr>
        <p:spPr>
          <a:xfrm>
            <a:off x="1679575" y="1543050"/>
            <a:ext cx="8863855"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fontAlgn="auto">
              <a:spcAft>
                <a:spcPts val="0"/>
              </a:spcAft>
            </a:pPr>
            <a:r>
              <a:rPr lang="en-US" sz="3800" b="1" dirty="0">
                <a:solidFill>
                  <a:schemeClr val="tx1"/>
                </a:solidFill>
                <a:latin typeface="Arial" panose="020B0604020202020204" pitchFamily="34" charset="0"/>
                <a:cs typeface="Arial" panose="020B0604020202020204" pitchFamily="34" charset="0"/>
              </a:rPr>
              <a:t>Who we are</a:t>
            </a:r>
          </a:p>
        </p:txBody>
      </p:sp>
      <p:sp>
        <p:nvSpPr>
          <p:cNvPr id="9" name="Rectangle 8">
            <a:extLst>
              <a:ext uri="{FF2B5EF4-FFF2-40B4-BE49-F238E27FC236}">
                <a16:creationId xmlns:a16="http://schemas.microsoft.com/office/drawing/2014/main" id="{D3B8E6E2-A305-4C51-A21C-BF62E4B80CE0}"/>
              </a:ext>
            </a:extLst>
          </p:cNvPr>
          <p:cNvSpPr/>
          <p:nvPr/>
        </p:nvSpPr>
        <p:spPr>
          <a:xfrm>
            <a:off x="1344296" y="2663190"/>
            <a:ext cx="151447" cy="1725930"/>
          </a:xfrm>
          <a:prstGeom prst="rect">
            <a:avLst/>
          </a:prstGeom>
          <a:solidFill>
            <a:srgbClr val="57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E5A8962B-8AFB-4F10-A8E2-1788EDC92647}"/>
              </a:ext>
            </a:extLst>
          </p:cNvPr>
          <p:cNvSpPr/>
          <p:nvPr/>
        </p:nvSpPr>
        <p:spPr>
          <a:xfrm>
            <a:off x="1127445" y="3031490"/>
            <a:ext cx="151447" cy="1725930"/>
          </a:xfrm>
          <a:prstGeom prst="rect">
            <a:avLst/>
          </a:prstGeom>
          <a:solidFill>
            <a:srgbClr val="55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latin typeface="Calibri" panose="020F0502020204030204"/>
            </a:endParaRPr>
          </a:p>
        </p:txBody>
      </p:sp>
      <p:pic>
        <p:nvPicPr>
          <p:cNvPr id="6" name="Picture 5">
            <a:extLst>
              <a:ext uri="{FF2B5EF4-FFF2-40B4-BE49-F238E27FC236}">
                <a16:creationId xmlns:a16="http://schemas.microsoft.com/office/drawing/2014/main" id="{34BA9876-DDC1-4EE0-85B0-02BD8A3F54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6745" y="5363308"/>
            <a:ext cx="1400204" cy="1366890"/>
          </a:xfrm>
          <a:prstGeom prst="rect">
            <a:avLst/>
          </a:prstGeom>
        </p:spPr>
      </p:pic>
    </p:spTree>
    <p:extLst>
      <p:ext uri="{BB962C8B-B14F-4D97-AF65-F5344CB8AC3E}">
        <p14:creationId xmlns:p14="http://schemas.microsoft.com/office/powerpoint/2010/main" val="386562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hidden="1">
            <a:extLst>
              <a:ext uri="{FF2B5EF4-FFF2-40B4-BE49-F238E27FC236}">
                <a16:creationId xmlns:a16="http://schemas.microsoft.com/office/drawing/2014/main" id="{CAAC5ABF-BC25-47B2-A1DE-0855E6B9F048}"/>
              </a:ext>
            </a:extLst>
          </p:cNvPr>
          <p:cNvGraphicFramePr>
            <a:graphicFrameLocks noChangeAspect="1"/>
          </p:cNvGraphicFramePr>
          <p:nvPr>
            <p:custDataLst>
              <p:tags r:id="rId2"/>
            </p:custDataLst>
            <p:extLst>
              <p:ext uri="{D42A27DB-BD31-4B8C-83A1-F6EECF244321}">
                <p14:modId xmlns:p14="http://schemas.microsoft.com/office/powerpoint/2010/main" val="577891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15" name="think-cell Slide" r:id="rId5" imgW="473" imgH="476" progId="TCLayout.ActiveDocument.1">
                  <p:embed/>
                </p:oleObj>
              </mc:Choice>
              <mc:Fallback>
                <p:oleObj name="think-cell Slide" r:id="rId5" imgW="473" imgH="476" progId="TCLayout.ActiveDocument.1">
                  <p:embed/>
                  <p:pic>
                    <p:nvPicPr>
                      <p:cNvPr id="34" name="Object 33" hidden="1">
                        <a:extLst>
                          <a:ext uri="{FF2B5EF4-FFF2-40B4-BE49-F238E27FC236}">
                            <a16:creationId xmlns:a16="http://schemas.microsoft.com/office/drawing/2014/main" id="{CAAC5ABF-BC25-47B2-A1DE-0855E6B9F0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 name="Rectangle 32" hidden="1">
            <a:extLst>
              <a:ext uri="{FF2B5EF4-FFF2-40B4-BE49-F238E27FC236}">
                <a16:creationId xmlns:a16="http://schemas.microsoft.com/office/drawing/2014/main" id="{708DE6C9-7358-4B13-AA02-0D4FF1D686D8}"/>
              </a:ext>
            </a:extLst>
          </p:cNvPr>
          <p:cNvSpPr/>
          <p:nvPr>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Aft>
                <a:spcPts val="600"/>
              </a:spcAft>
              <a:buClr>
                <a:schemeClr val="accent2"/>
              </a:buClr>
              <a:buSzPct val="70000"/>
            </a:pPr>
            <a:endParaRPr lang="en-US" sz="240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6" name="Rectangle 61">
            <a:extLst>
              <a:ext uri="{FF2B5EF4-FFF2-40B4-BE49-F238E27FC236}">
                <a16:creationId xmlns:a16="http://schemas.microsoft.com/office/drawing/2014/main" id="{F48FA828-F931-4A6B-9176-C12C9F077063}"/>
              </a:ext>
            </a:extLst>
          </p:cNvPr>
          <p:cNvSpPr/>
          <p:nvPr/>
        </p:nvSpPr>
        <p:spPr>
          <a:xfrm>
            <a:off x="268715" y="3102371"/>
            <a:ext cx="2366044" cy="648347"/>
          </a:xfrm>
          <a:prstGeom prst="rect">
            <a:avLst/>
          </a:prstGeom>
          <a:solidFill>
            <a:srgbClr val="57A99A"/>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78" name="Rectangle 62">
            <a:extLst>
              <a:ext uri="{FF2B5EF4-FFF2-40B4-BE49-F238E27FC236}">
                <a16:creationId xmlns:a16="http://schemas.microsoft.com/office/drawing/2014/main" id="{C61F19F3-689F-436E-AB03-D7288D19076B}"/>
              </a:ext>
            </a:extLst>
          </p:cNvPr>
          <p:cNvSpPr/>
          <p:nvPr/>
        </p:nvSpPr>
        <p:spPr>
          <a:xfrm>
            <a:off x="287965" y="3978039"/>
            <a:ext cx="2366044" cy="648347"/>
          </a:xfrm>
          <a:prstGeom prst="rect">
            <a:avLst/>
          </a:prstGeom>
          <a:solidFill>
            <a:srgbClr val="57A99A"/>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80" name="Rectangle 63">
            <a:extLst>
              <a:ext uri="{FF2B5EF4-FFF2-40B4-BE49-F238E27FC236}">
                <a16:creationId xmlns:a16="http://schemas.microsoft.com/office/drawing/2014/main" id="{847F6CF0-106B-42FC-9BE3-8E9A061D1C1B}"/>
              </a:ext>
            </a:extLst>
          </p:cNvPr>
          <p:cNvSpPr/>
          <p:nvPr/>
        </p:nvSpPr>
        <p:spPr>
          <a:xfrm>
            <a:off x="275793" y="4880385"/>
            <a:ext cx="2366044" cy="648347"/>
          </a:xfrm>
          <a:prstGeom prst="rect">
            <a:avLst/>
          </a:prstGeom>
          <a:solidFill>
            <a:srgbClr val="57A99A"/>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82" name="Rectangle 64">
            <a:extLst>
              <a:ext uri="{FF2B5EF4-FFF2-40B4-BE49-F238E27FC236}">
                <a16:creationId xmlns:a16="http://schemas.microsoft.com/office/drawing/2014/main" id="{4AA94A50-0DD6-42B0-B948-2692C92AF62F}"/>
              </a:ext>
            </a:extLst>
          </p:cNvPr>
          <p:cNvSpPr/>
          <p:nvPr/>
        </p:nvSpPr>
        <p:spPr>
          <a:xfrm>
            <a:off x="275793" y="5765678"/>
            <a:ext cx="2366044" cy="648347"/>
          </a:xfrm>
          <a:prstGeom prst="rect">
            <a:avLst/>
          </a:prstGeom>
          <a:solidFill>
            <a:srgbClr val="57A99A"/>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91" name="Rectangle 30">
            <a:extLst>
              <a:ext uri="{FF2B5EF4-FFF2-40B4-BE49-F238E27FC236}">
                <a16:creationId xmlns:a16="http://schemas.microsoft.com/office/drawing/2014/main" id="{4F21A1DA-C811-42F5-A1C9-89DB30296498}"/>
              </a:ext>
            </a:extLst>
          </p:cNvPr>
          <p:cNvSpPr/>
          <p:nvPr/>
        </p:nvSpPr>
        <p:spPr>
          <a:xfrm>
            <a:off x="261653" y="2238370"/>
            <a:ext cx="2366044" cy="648347"/>
          </a:xfrm>
          <a:prstGeom prst="rect">
            <a:avLst/>
          </a:prstGeom>
          <a:solidFill>
            <a:srgbClr val="57A99A"/>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6" name="Title 5">
            <a:extLst>
              <a:ext uri="{FF2B5EF4-FFF2-40B4-BE49-F238E27FC236}">
                <a16:creationId xmlns:a16="http://schemas.microsoft.com/office/drawing/2014/main" id="{3A74AFBA-84DA-4454-A38B-278D3800BE9F}"/>
              </a:ext>
            </a:extLst>
          </p:cNvPr>
          <p:cNvSpPr>
            <a:spLocks noGrp="1"/>
          </p:cNvSpPr>
          <p:nvPr>
            <p:ph type="title"/>
          </p:nvPr>
        </p:nvSpPr>
        <p:spPr/>
        <p:txBody>
          <a:bodyPr/>
          <a:lstStyle/>
          <a:p>
            <a:r>
              <a:rPr lang="en-US" sz="2400" b="0" dirty="0"/>
              <a:t>Who we are: Healthcare Federation of Nigeria + Non-Health Private Sector</a:t>
            </a:r>
          </a:p>
        </p:txBody>
      </p:sp>
      <p:grpSp>
        <p:nvGrpSpPr>
          <p:cNvPr id="67" name="Group 66">
            <a:extLst>
              <a:ext uri="{FF2B5EF4-FFF2-40B4-BE49-F238E27FC236}">
                <a16:creationId xmlns:a16="http://schemas.microsoft.com/office/drawing/2014/main" id="{EA1F27B0-732B-4FA7-A34B-941BD700D00B}"/>
              </a:ext>
            </a:extLst>
          </p:cNvPr>
          <p:cNvGrpSpPr/>
          <p:nvPr/>
        </p:nvGrpSpPr>
        <p:grpSpPr>
          <a:xfrm>
            <a:off x="273601" y="2173630"/>
            <a:ext cx="11564622" cy="4377572"/>
            <a:chOff x="261653" y="2142325"/>
            <a:chExt cx="11564622" cy="4377572"/>
          </a:xfrm>
        </p:grpSpPr>
        <p:sp>
          <p:nvSpPr>
            <p:cNvPr id="62" name="Rectangle 61">
              <a:extLst>
                <a:ext uri="{FF2B5EF4-FFF2-40B4-BE49-F238E27FC236}">
                  <a16:creationId xmlns:a16="http://schemas.microsoft.com/office/drawing/2014/main" id="{F48FA828-F931-4A6B-9176-C12C9F077063}"/>
                </a:ext>
              </a:extLst>
            </p:cNvPr>
            <p:cNvSpPr/>
            <p:nvPr/>
          </p:nvSpPr>
          <p:spPr>
            <a:xfrm>
              <a:off x="268715" y="3102371"/>
              <a:ext cx="2366044" cy="648347"/>
            </a:xfrm>
            <a:prstGeom prst="rect">
              <a:avLst/>
            </a:prstGeom>
            <a:solidFill>
              <a:srgbClr val="57A99A"/>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63" name="Rectangle 62">
              <a:extLst>
                <a:ext uri="{FF2B5EF4-FFF2-40B4-BE49-F238E27FC236}">
                  <a16:creationId xmlns:a16="http://schemas.microsoft.com/office/drawing/2014/main" id="{C61F19F3-689F-436E-AB03-D7288D19076B}"/>
                </a:ext>
              </a:extLst>
            </p:cNvPr>
            <p:cNvSpPr/>
            <p:nvPr/>
          </p:nvSpPr>
          <p:spPr>
            <a:xfrm>
              <a:off x="287965" y="3978039"/>
              <a:ext cx="2366044" cy="648347"/>
            </a:xfrm>
            <a:prstGeom prst="rect">
              <a:avLst/>
            </a:prstGeom>
            <a:solidFill>
              <a:srgbClr val="57A99A"/>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64" name="Rectangle 63">
              <a:extLst>
                <a:ext uri="{FF2B5EF4-FFF2-40B4-BE49-F238E27FC236}">
                  <a16:creationId xmlns:a16="http://schemas.microsoft.com/office/drawing/2014/main" id="{847F6CF0-106B-42FC-9BE3-8E9A061D1C1B}"/>
                </a:ext>
              </a:extLst>
            </p:cNvPr>
            <p:cNvSpPr/>
            <p:nvPr/>
          </p:nvSpPr>
          <p:spPr>
            <a:xfrm>
              <a:off x="275793" y="4880385"/>
              <a:ext cx="2366044" cy="648347"/>
            </a:xfrm>
            <a:prstGeom prst="rect">
              <a:avLst/>
            </a:prstGeom>
            <a:solidFill>
              <a:srgbClr val="57A99A"/>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65" name="Rectangle 64">
              <a:extLst>
                <a:ext uri="{FF2B5EF4-FFF2-40B4-BE49-F238E27FC236}">
                  <a16:creationId xmlns:a16="http://schemas.microsoft.com/office/drawing/2014/main" id="{4AA94A50-0DD6-42B0-B948-2692C92AF62F}"/>
                </a:ext>
              </a:extLst>
            </p:cNvPr>
            <p:cNvSpPr/>
            <p:nvPr/>
          </p:nvSpPr>
          <p:spPr>
            <a:xfrm>
              <a:off x="275793" y="5765678"/>
              <a:ext cx="2366044" cy="648347"/>
            </a:xfrm>
            <a:prstGeom prst="rect">
              <a:avLst/>
            </a:prstGeom>
            <a:solidFill>
              <a:srgbClr val="57A99A"/>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31" name="Rectangle 30">
              <a:extLst>
                <a:ext uri="{FF2B5EF4-FFF2-40B4-BE49-F238E27FC236}">
                  <a16:creationId xmlns:a16="http://schemas.microsoft.com/office/drawing/2014/main" id="{4F21A1DA-C811-42F5-A1C9-89DB30296498}"/>
                </a:ext>
              </a:extLst>
            </p:cNvPr>
            <p:cNvSpPr/>
            <p:nvPr/>
          </p:nvSpPr>
          <p:spPr>
            <a:xfrm>
              <a:off x="261653" y="2238370"/>
              <a:ext cx="2366044" cy="648347"/>
            </a:xfrm>
            <a:prstGeom prst="rect">
              <a:avLst/>
            </a:prstGeom>
            <a:solidFill>
              <a:srgbClr val="57A99A"/>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pic>
          <p:nvPicPr>
            <p:cNvPr id="14" name="Picture 13">
              <a:extLst>
                <a:ext uri="{FF2B5EF4-FFF2-40B4-BE49-F238E27FC236}">
                  <a16:creationId xmlns:a16="http://schemas.microsoft.com/office/drawing/2014/main" id="{84DF7BD5-DDAA-4053-BED6-E8FB838D91EF}"/>
                </a:ext>
              </a:extLst>
            </p:cNvPr>
            <p:cNvPicPr>
              <a:picLocks noChangeAspect="1"/>
            </p:cNvPicPr>
            <p:nvPr/>
          </p:nvPicPr>
          <p:blipFill rotWithShape="1">
            <a:blip r:embed="rId7"/>
            <a:srcRect l="21887" t="2954" r="22354" b="5974"/>
            <a:stretch/>
          </p:blipFill>
          <p:spPr>
            <a:xfrm>
              <a:off x="3486786" y="3272938"/>
              <a:ext cx="2305922" cy="490384"/>
            </a:xfrm>
            <a:prstGeom prst="rect">
              <a:avLst/>
            </a:prstGeom>
          </p:spPr>
        </p:pic>
        <p:pic>
          <p:nvPicPr>
            <p:cNvPr id="15" name="Picture 14" descr="IQVIA | LinkedIn">
              <a:extLst>
                <a:ext uri="{FF2B5EF4-FFF2-40B4-BE49-F238E27FC236}">
                  <a16:creationId xmlns:a16="http://schemas.microsoft.com/office/drawing/2014/main" id="{4B3E52A0-B237-47C0-8F8F-35825E009E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391" b="29565"/>
            <a:stretch/>
          </p:blipFill>
          <p:spPr bwMode="auto">
            <a:xfrm>
              <a:off x="7209518" y="3280433"/>
              <a:ext cx="1070204" cy="504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CCA1946-477D-4330-BE5F-0CEB1DAD8FDF}"/>
                </a:ext>
              </a:extLst>
            </p:cNvPr>
            <p:cNvPicPr>
              <a:picLocks noChangeAspect="1"/>
            </p:cNvPicPr>
            <p:nvPr/>
          </p:nvPicPr>
          <p:blipFill rotWithShape="1">
            <a:blip r:embed="rId9"/>
            <a:srcRect t="20888" b="18861"/>
            <a:stretch/>
          </p:blipFill>
          <p:spPr>
            <a:xfrm>
              <a:off x="6133321" y="6006119"/>
              <a:ext cx="1099815" cy="436476"/>
            </a:xfrm>
            <a:prstGeom prst="rect">
              <a:avLst/>
            </a:prstGeom>
          </p:spPr>
        </p:pic>
        <p:pic>
          <p:nvPicPr>
            <p:cNvPr id="19" name="Picture 18">
              <a:extLst>
                <a:ext uri="{FF2B5EF4-FFF2-40B4-BE49-F238E27FC236}">
                  <a16:creationId xmlns:a16="http://schemas.microsoft.com/office/drawing/2014/main" id="{9DF59485-5999-4651-9BEB-D6F45CC8EE02}"/>
                </a:ext>
              </a:extLst>
            </p:cNvPr>
            <p:cNvPicPr>
              <a:picLocks noChangeAspect="1"/>
            </p:cNvPicPr>
            <p:nvPr/>
          </p:nvPicPr>
          <p:blipFill>
            <a:blip r:embed="rId10"/>
            <a:stretch>
              <a:fillRect/>
            </a:stretch>
          </p:blipFill>
          <p:spPr>
            <a:xfrm>
              <a:off x="8955502" y="4977759"/>
              <a:ext cx="1207085" cy="612112"/>
            </a:xfrm>
            <a:prstGeom prst="rect">
              <a:avLst/>
            </a:prstGeom>
          </p:spPr>
        </p:pic>
        <p:pic>
          <p:nvPicPr>
            <p:cNvPr id="20" name="Picture 19">
              <a:extLst>
                <a:ext uri="{FF2B5EF4-FFF2-40B4-BE49-F238E27FC236}">
                  <a16:creationId xmlns:a16="http://schemas.microsoft.com/office/drawing/2014/main" id="{B6CFA38A-81FE-49A9-88A4-D4C3A8E2397E}"/>
                </a:ext>
              </a:extLst>
            </p:cNvPr>
            <p:cNvPicPr>
              <a:picLocks noChangeAspect="1"/>
            </p:cNvPicPr>
            <p:nvPr/>
          </p:nvPicPr>
          <p:blipFill rotWithShape="1">
            <a:blip r:embed="rId11"/>
            <a:srcRect b="21230"/>
            <a:stretch/>
          </p:blipFill>
          <p:spPr>
            <a:xfrm>
              <a:off x="5925921" y="3227183"/>
              <a:ext cx="1147405" cy="610526"/>
            </a:xfrm>
            <a:prstGeom prst="rect">
              <a:avLst/>
            </a:prstGeom>
          </p:spPr>
        </p:pic>
        <p:pic>
          <p:nvPicPr>
            <p:cNvPr id="21" name="Picture 20">
              <a:extLst>
                <a:ext uri="{FF2B5EF4-FFF2-40B4-BE49-F238E27FC236}">
                  <a16:creationId xmlns:a16="http://schemas.microsoft.com/office/drawing/2014/main" id="{2176DF55-A0DA-4403-A6B4-DFABC4A73D7C}"/>
                </a:ext>
              </a:extLst>
            </p:cNvPr>
            <p:cNvPicPr>
              <a:picLocks noChangeAspect="1"/>
            </p:cNvPicPr>
            <p:nvPr/>
          </p:nvPicPr>
          <p:blipFill rotWithShape="1">
            <a:blip r:embed="rId12"/>
            <a:srcRect t="25905" b="31424"/>
            <a:stretch/>
          </p:blipFill>
          <p:spPr>
            <a:xfrm>
              <a:off x="7457546" y="5106772"/>
              <a:ext cx="1154202" cy="395334"/>
            </a:xfrm>
            <a:prstGeom prst="rect">
              <a:avLst/>
            </a:prstGeom>
          </p:spPr>
        </p:pic>
        <p:pic>
          <p:nvPicPr>
            <p:cNvPr id="22" name="Picture 21">
              <a:extLst>
                <a:ext uri="{FF2B5EF4-FFF2-40B4-BE49-F238E27FC236}">
                  <a16:creationId xmlns:a16="http://schemas.microsoft.com/office/drawing/2014/main" id="{2BB78B46-FD11-48D0-A588-BB2442F29A6F}"/>
                </a:ext>
              </a:extLst>
            </p:cNvPr>
            <p:cNvPicPr>
              <a:picLocks noChangeAspect="1"/>
            </p:cNvPicPr>
            <p:nvPr/>
          </p:nvPicPr>
          <p:blipFill rotWithShape="1">
            <a:blip r:embed="rId13"/>
            <a:srcRect b="25778"/>
            <a:stretch/>
          </p:blipFill>
          <p:spPr>
            <a:xfrm>
              <a:off x="6499549" y="3978039"/>
              <a:ext cx="858651" cy="768754"/>
            </a:xfrm>
            <a:prstGeom prst="rect">
              <a:avLst/>
            </a:prstGeom>
          </p:spPr>
        </p:pic>
        <p:pic>
          <p:nvPicPr>
            <p:cNvPr id="23" name="Picture 22">
              <a:extLst>
                <a:ext uri="{FF2B5EF4-FFF2-40B4-BE49-F238E27FC236}">
                  <a16:creationId xmlns:a16="http://schemas.microsoft.com/office/drawing/2014/main" id="{5232D832-D0B4-4B83-8B62-490AE09E6C5C}"/>
                </a:ext>
              </a:extLst>
            </p:cNvPr>
            <p:cNvPicPr>
              <a:picLocks noChangeAspect="1"/>
            </p:cNvPicPr>
            <p:nvPr/>
          </p:nvPicPr>
          <p:blipFill>
            <a:blip r:embed="rId14"/>
            <a:stretch>
              <a:fillRect/>
            </a:stretch>
          </p:blipFill>
          <p:spPr>
            <a:xfrm>
              <a:off x="7474589" y="4042658"/>
              <a:ext cx="1202290" cy="812147"/>
            </a:xfrm>
            <a:prstGeom prst="rect">
              <a:avLst/>
            </a:prstGeom>
          </p:spPr>
        </p:pic>
        <p:pic>
          <p:nvPicPr>
            <p:cNvPr id="24" name="Picture 23">
              <a:extLst>
                <a:ext uri="{FF2B5EF4-FFF2-40B4-BE49-F238E27FC236}">
                  <a16:creationId xmlns:a16="http://schemas.microsoft.com/office/drawing/2014/main" id="{CB3F7BF8-77FD-4696-8A88-BDE19EC77202}"/>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40762" y="5162095"/>
              <a:ext cx="1315153" cy="31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ACFD1E95-2443-466A-80A6-EB969D047BAC}"/>
                </a:ext>
              </a:extLst>
            </p:cNvPr>
            <p:cNvPicPr>
              <a:picLocks noChangeAspect="1"/>
            </p:cNvPicPr>
            <p:nvPr/>
          </p:nvPicPr>
          <p:blipFill rotWithShape="1">
            <a:blip r:embed="rId16"/>
            <a:srcRect t="29270" b="29825"/>
            <a:stretch/>
          </p:blipFill>
          <p:spPr>
            <a:xfrm>
              <a:off x="3413378" y="5008937"/>
              <a:ext cx="1706094" cy="630548"/>
            </a:xfrm>
            <a:prstGeom prst="rect">
              <a:avLst/>
            </a:prstGeom>
          </p:spPr>
        </p:pic>
        <p:pic>
          <p:nvPicPr>
            <p:cNvPr id="27" name="Picture 26">
              <a:extLst>
                <a:ext uri="{FF2B5EF4-FFF2-40B4-BE49-F238E27FC236}">
                  <a16:creationId xmlns:a16="http://schemas.microsoft.com/office/drawing/2014/main" id="{28EFFC90-08B0-460A-807B-5D811360BCFA}"/>
                </a:ext>
              </a:extLst>
            </p:cNvPr>
            <p:cNvPicPr>
              <a:picLocks noChangeAspect="1"/>
            </p:cNvPicPr>
            <p:nvPr/>
          </p:nvPicPr>
          <p:blipFill rotWithShape="1">
            <a:blip r:embed="rId17"/>
            <a:srcRect t="33679" b="29523"/>
            <a:stretch/>
          </p:blipFill>
          <p:spPr>
            <a:xfrm>
              <a:off x="8287183" y="3309780"/>
              <a:ext cx="1003273" cy="445330"/>
            </a:xfrm>
            <a:prstGeom prst="rect">
              <a:avLst/>
            </a:prstGeom>
          </p:spPr>
        </p:pic>
        <p:pic>
          <p:nvPicPr>
            <p:cNvPr id="28" name="Picture 27">
              <a:extLst>
                <a:ext uri="{FF2B5EF4-FFF2-40B4-BE49-F238E27FC236}">
                  <a16:creationId xmlns:a16="http://schemas.microsoft.com/office/drawing/2014/main" id="{F3DCFCA1-E4FB-4175-BC60-32622275990C}"/>
                </a:ext>
              </a:extLst>
            </p:cNvPr>
            <p:cNvPicPr>
              <a:picLocks noChangeAspect="1"/>
            </p:cNvPicPr>
            <p:nvPr/>
          </p:nvPicPr>
          <p:blipFill>
            <a:blip r:embed="rId18"/>
            <a:stretch>
              <a:fillRect/>
            </a:stretch>
          </p:blipFill>
          <p:spPr>
            <a:xfrm>
              <a:off x="8611748" y="2142325"/>
              <a:ext cx="690187" cy="706170"/>
            </a:xfrm>
            <a:prstGeom prst="rect">
              <a:avLst/>
            </a:prstGeom>
          </p:spPr>
        </p:pic>
        <p:pic>
          <p:nvPicPr>
            <p:cNvPr id="29" name="Picture 28">
              <a:extLst>
                <a:ext uri="{FF2B5EF4-FFF2-40B4-BE49-F238E27FC236}">
                  <a16:creationId xmlns:a16="http://schemas.microsoft.com/office/drawing/2014/main" id="{5296B319-D478-4E92-84FC-A8FD6161438E}"/>
                </a:ext>
              </a:extLst>
            </p:cNvPr>
            <p:cNvPicPr>
              <a:picLocks noChangeAspect="1"/>
            </p:cNvPicPr>
            <p:nvPr/>
          </p:nvPicPr>
          <p:blipFill>
            <a:blip r:embed="rId19"/>
            <a:stretch>
              <a:fillRect/>
            </a:stretch>
          </p:blipFill>
          <p:spPr>
            <a:xfrm>
              <a:off x="6249745" y="2319427"/>
              <a:ext cx="659821" cy="649860"/>
            </a:xfrm>
            <a:prstGeom prst="rect">
              <a:avLst/>
            </a:prstGeom>
          </p:spPr>
        </p:pic>
        <p:pic>
          <p:nvPicPr>
            <p:cNvPr id="41" name="Picture 40">
              <a:extLst>
                <a:ext uri="{FF2B5EF4-FFF2-40B4-BE49-F238E27FC236}">
                  <a16:creationId xmlns:a16="http://schemas.microsoft.com/office/drawing/2014/main" id="{8ADCE107-EFD1-4735-881B-A4331498001E}"/>
                </a:ext>
              </a:extLst>
            </p:cNvPr>
            <p:cNvPicPr>
              <a:picLocks noChangeAspect="1"/>
            </p:cNvPicPr>
            <p:nvPr/>
          </p:nvPicPr>
          <p:blipFill>
            <a:blip r:embed="rId20"/>
            <a:stretch>
              <a:fillRect/>
            </a:stretch>
          </p:blipFill>
          <p:spPr>
            <a:xfrm>
              <a:off x="3443579" y="4092119"/>
              <a:ext cx="1303156" cy="630549"/>
            </a:xfrm>
            <a:prstGeom prst="rect">
              <a:avLst/>
            </a:prstGeom>
          </p:spPr>
        </p:pic>
        <p:pic>
          <p:nvPicPr>
            <p:cNvPr id="42" name="Picture 41">
              <a:extLst>
                <a:ext uri="{FF2B5EF4-FFF2-40B4-BE49-F238E27FC236}">
                  <a16:creationId xmlns:a16="http://schemas.microsoft.com/office/drawing/2014/main" id="{DB035D1B-E01B-404D-B6E7-52E54989CDFE}"/>
                </a:ext>
              </a:extLst>
            </p:cNvPr>
            <p:cNvPicPr>
              <a:picLocks noChangeAspect="1"/>
            </p:cNvPicPr>
            <p:nvPr/>
          </p:nvPicPr>
          <p:blipFill>
            <a:blip r:embed="rId21"/>
            <a:stretch>
              <a:fillRect/>
            </a:stretch>
          </p:blipFill>
          <p:spPr>
            <a:xfrm>
              <a:off x="5182034" y="5050227"/>
              <a:ext cx="522803" cy="630631"/>
            </a:xfrm>
            <a:prstGeom prst="rect">
              <a:avLst/>
            </a:prstGeom>
          </p:spPr>
        </p:pic>
        <p:pic>
          <p:nvPicPr>
            <p:cNvPr id="43" name="Picture 42">
              <a:extLst>
                <a:ext uri="{FF2B5EF4-FFF2-40B4-BE49-F238E27FC236}">
                  <a16:creationId xmlns:a16="http://schemas.microsoft.com/office/drawing/2014/main" id="{8B6437BB-C7BA-45FE-94EB-D4FBB37B2298}"/>
                </a:ext>
              </a:extLst>
            </p:cNvPr>
            <p:cNvPicPr>
              <a:picLocks noChangeAspect="1"/>
            </p:cNvPicPr>
            <p:nvPr/>
          </p:nvPicPr>
          <p:blipFill rotWithShape="1">
            <a:blip r:embed="rId22"/>
            <a:srcRect t="11907" b="25969"/>
            <a:stretch/>
          </p:blipFill>
          <p:spPr>
            <a:xfrm>
              <a:off x="7346251" y="2533308"/>
              <a:ext cx="1178281" cy="422106"/>
            </a:xfrm>
            <a:prstGeom prst="rect">
              <a:avLst/>
            </a:prstGeom>
          </p:spPr>
        </p:pic>
        <p:pic>
          <p:nvPicPr>
            <p:cNvPr id="44" name="Picture 43">
              <a:extLst>
                <a:ext uri="{FF2B5EF4-FFF2-40B4-BE49-F238E27FC236}">
                  <a16:creationId xmlns:a16="http://schemas.microsoft.com/office/drawing/2014/main" id="{1EECBC9B-BAA1-40A2-B155-2F197C03A99C}"/>
                </a:ext>
              </a:extLst>
            </p:cNvPr>
            <p:cNvPicPr>
              <a:picLocks noChangeAspect="1"/>
            </p:cNvPicPr>
            <p:nvPr/>
          </p:nvPicPr>
          <p:blipFill>
            <a:blip r:embed="rId23"/>
            <a:stretch>
              <a:fillRect/>
            </a:stretch>
          </p:blipFill>
          <p:spPr>
            <a:xfrm>
              <a:off x="4330858" y="5985216"/>
              <a:ext cx="635437" cy="430674"/>
            </a:xfrm>
            <a:prstGeom prst="rect">
              <a:avLst/>
            </a:prstGeom>
          </p:spPr>
        </p:pic>
        <p:pic>
          <p:nvPicPr>
            <p:cNvPr id="45" name="Picture 44">
              <a:extLst>
                <a:ext uri="{FF2B5EF4-FFF2-40B4-BE49-F238E27FC236}">
                  <a16:creationId xmlns:a16="http://schemas.microsoft.com/office/drawing/2014/main" id="{C6B335B7-046C-464F-921E-6B04F67405C9}"/>
                </a:ext>
              </a:extLst>
            </p:cNvPr>
            <p:cNvPicPr>
              <a:picLocks noChangeAspect="1"/>
            </p:cNvPicPr>
            <p:nvPr/>
          </p:nvPicPr>
          <p:blipFill>
            <a:blip r:embed="rId24"/>
            <a:stretch>
              <a:fillRect/>
            </a:stretch>
          </p:blipFill>
          <p:spPr>
            <a:xfrm>
              <a:off x="4824121" y="4184633"/>
              <a:ext cx="1647239" cy="496745"/>
            </a:xfrm>
            <a:prstGeom prst="rect">
              <a:avLst/>
            </a:prstGeom>
          </p:spPr>
        </p:pic>
        <p:pic>
          <p:nvPicPr>
            <p:cNvPr id="46" name="Picture 45">
              <a:extLst>
                <a:ext uri="{FF2B5EF4-FFF2-40B4-BE49-F238E27FC236}">
                  <a16:creationId xmlns:a16="http://schemas.microsoft.com/office/drawing/2014/main" id="{83ADBBEF-510E-4A73-9FE0-CF571299B35F}"/>
                </a:ext>
              </a:extLst>
            </p:cNvPr>
            <p:cNvPicPr>
              <a:picLocks noChangeAspect="1"/>
            </p:cNvPicPr>
            <p:nvPr/>
          </p:nvPicPr>
          <p:blipFill>
            <a:blip r:embed="rId25"/>
            <a:stretch>
              <a:fillRect/>
            </a:stretch>
          </p:blipFill>
          <p:spPr>
            <a:xfrm>
              <a:off x="8999732" y="2717011"/>
              <a:ext cx="979578" cy="373830"/>
            </a:xfrm>
            <a:prstGeom prst="rect">
              <a:avLst/>
            </a:prstGeom>
          </p:spPr>
        </p:pic>
        <p:pic>
          <p:nvPicPr>
            <p:cNvPr id="47" name="Picture 46">
              <a:extLst>
                <a:ext uri="{FF2B5EF4-FFF2-40B4-BE49-F238E27FC236}">
                  <a16:creationId xmlns:a16="http://schemas.microsoft.com/office/drawing/2014/main" id="{5AED1DCD-9895-4A57-9F7D-082C111672F7}"/>
                </a:ext>
              </a:extLst>
            </p:cNvPr>
            <p:cNvPicPr>
              <a:picLocks noChangeAspect="1"/>
            </p:cNvPicPr>
            <p:nvPr/>
          </p:nvPicPr>
          <p:blipFill>
            <a:blip r:embed="rId26"/>
            <a:stretch>
              <a:fillRect/>
            </a:stretch>
          </p:blipFill>
          <p:spPr>
            <a:xfrm>
              <a:off x="9325715" y="3164816"/>
              <a:ext cx="1425705" cy="518014"/>
            </a:xfrm>
            <a:prstGeom prst="rect">
              <a:avLst/>
            </a:prstGeom>
          </p:spPr>
        </p:pic>
        <p:pic>
          <p:nvPicPr>
            <p:cNvPr id="3" name="Picture 2">
              <a:extLst>
                <a:ext uri="{FF2B5EF4-FFF2-40B4-BE49-F238E27FC236}">
                  <a16:creationId xmlns:a16="http://schemas.microsoft.com/office/drawing/2014/main" id="{8C89B21A-6A36-419B-9796-23143EBCEFC0}"/>
                </a:ext>
              </a:extLst>
            </p:cNvPr>
            <p:cNvPicPr>
              <a:picLocks noChangeAspect="1"/>
            </p:cNvPicPr>
            <p:nvPr/>
          </p:nvPicPr>
          <p:blipFill>
            <a:blip r:embed="rId27"/>
            <a:stretch>
              <a:fillRect/>
            </a:stretch>
          </p:blipFill>
          <p:spPr>
            <a:xfrm>
              <a:off x="3450114" y="5890465"/>
              <a:ext cx="709629" cy="569622"/>
            </a:xfrm>
            <a:prstGeom prst="rect">
              <a:avLst/>
            </a:prstGeom>
          </p:spPr>
        </p:pic>
        <p:pic>
          <p:nvPicPr>
            <p:cNvPr id="5" name="Picture 4">
              <a:extLst>
                <a:ext uri="{FF2B5EF4-FFF2-40B4-BE49-F238E27FC236}">
                  <a16:creationId xmlns:a16="http://schemas.microsoft.com/office/drawing/2014/main" id="{27D50AEC-AAAC-442A-BE43-84BAF9B4074B}"/>
                </a:ext>
              </a:extLst>
            </p:cNvPr>
            <p:cNvPicPr>
              <a:picLocks noChangeAspect="1"/>
            </p:cNvPicPr>
            <p:nvPr/>
          </p:nvPicPr>
          <p:blipFill>
            <a:blip r:embed="rId28"/>
            <a:stretch>
              <a:fillRect/>
            </a:stretch>
          </p:blipFill>
          <p:spPr>
            <a:xfrm>
              <a:off x="5197309" y="5809169"/>
              <a:ext cx="889918" cy="622245"/>
            </a:xfrm>
            <a:prstGeom prst="rect">
              <a:avLst/>
            </a:prstGeom>
          </p:spPr>
        </p:pic>
        <p:pic>
          <p:nvPicPr>
            <p:cNvPr id="7" name="Picture 6">
              <a:extLst>
                <a:ext uri="{FF2B5EF4-FFF2-40B4-BE49-F238E27FC236}">
                  <a16:creationId xmlns:a16="http://schemas.microsoft.com/office/drawing/2014/main" id="{48FF4496-BEF8-479B-9E66-AA623B27ED10}"/>
                </a:ext>
              </a:extLst>
            </p:cNvPr>
            <p:cNvPicPr>
              <a:picLocks noChangeAspect="1"/>
            </p:cNvPicPr>
            <p:nvPr/>
          </p:nvPicPr>
          <p:blipFill>
            <a:blip r:embed="rId29"/>
            <a:stretch>
              <a:fillRect/>
            </a:stretch>
          </p:blipFill>
          <p:spPr>
            <a:xfrm>
              <a:off x="10900569" y="3132139"/>
              <a:ext cx="925706" cy="702334"/>
            </a:xfrm>
            <a:prstGeom prst="rect">
              <a:avLst/>
            </a:prstGeom>
          </p:spPr>
        </p:pic>
        <p:sp>
          <p:nvSpPr>
            <p:cNvPr id="8" name="Flowchart: Process 7">
              <a:extLst>
                <a:ext uri="{FF2B5EF4-FFF2-40B4-BE49-F238E27FC236}">
                  <a16:creationId xmlns:a16="http://schemas.microsoft.com/office/drawing/2014/main" id="{67C42F79-C8B6-4764-A15D-AFEB71CDB943}"/>
                </a:ext>
              </a:extLst>
            </p:cNvPr>
            <p:cNvSpPr/>
            <p:nvPr/>
          </p:nvSpPr>
          <p:spPr>
            <a:xfrm>
              <a:off x="303974" y="2277710"/>
              <a:ext cx="2459646" cy="718221"/>
            </a:xfrm>
            <a:prstGeom prst="flowChartProcess">
              <a:avLst/>
            </a:prstGeom>
            <a:solidFill>
              <a:srgbClr val="ECF4F3"/>
            </a:solidFill>
            <a:ln w="3175">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1200" dirty="0">
                  <a:solidFill>
                    <a:schemeClr val="bg1"/>
                  </a:solidFill>
                </a:rPr>
                <a:t>Healthcare Providers and Pharmaceuticals</a:t>
              </a:r>
            </a:p>
          </p:txBody>
        </p:sp>
        <p:sp>
          <p:nvSpPr>
            <p:cNvPr id="35" name="Flowchart: Process 34">
              <a:extLst>
                <a:ext uri="{FF2B5EF4-FFF2-40B4-BE49-F238E27FC236}">
                  <a16:creationId xmlns:a16="http://schemas.microsoft.com/office/drawing/2014/main" id="{0A348E8E-2CED-46C0-8C75-D272622A5E61}"/>
                </a:ext>
              </a:extLst>
            </p:cNvPr>
            <p:cNvSpPr/>
            <p:nvPr/>
          </p:nvSpPr>
          <p:spPr>
            <a:xfrm>
              <a:off x="303974" y="3134380"/>
              <a:ext cx="2459646" cy="718221"/>
            </a:xfrm>
            <a:prstGeom prst="flowChartProcess">
              <a:avLst/>
            </a:prstGeom>
            <a:solidFill>
              <a:srgbClr val="ECF4F3"/>
            </a:solidFill>
            <a:ln w="3175">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1200" dirty="0">
                  <a:solidFill>
                    <a:schemeClr val="bg1"/>
                  </a:solidFill>
                </a:rPr>
                <a:t>Medical Associations, Foundations and Research Institutions</a:t>
              </a:r>
            </a:p>
          </p:txBody>
        </p:sp>
        <p:sp>
          <p:nvSpPr>
            <p:cNvPr id="36" name="Flowchart: Process 35">
              <a:extLst>
                <a:ext uri="{FF2B5EF4-FFF2-40B4-BE49-F238E27FC236}">
                  <a16:creationId xmlns:a16="http://schemas.microsoft.com/office/drawing/2014/main" id="{AFF26C8C-4591-43AB-B33C-B547C6347E56}"/>
                </a:ext>
              </a:extLst>
            </p:cNvPr>
            <p:cNvSpPr/>
            <p:nvPr/>
          </p:nvSpPr>
          <p:spPr>
            <a:xfrm>
              <a:off x="319105" y="4910856"/>
              <a:ext cx="2459646" cy="718221"/>
            </a:xfrm>
            <a:prstGeom prst="flowChartProcess">
              <a:avLst/>
            </a:prstGeom>
            <a:solidFill>
              <a:srgbClr val="ECF4F3"/>
            </a:solidFill>
            <a:ln w="3175">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1200" dirty="0">
                  <a:solidFill>
                    <a:schemeClr val="bg1"/>
                  </a:solidFill>
                </a:rPr>
                <a:t>Donor Agencies, Financiers and Non-Profit </a:t>
              </a:r>
              <a:r>
                <a:rPr lang="en-US" sz="1200" dirty="0" err="1">
                  <a:solidFill>
                    <a:schemeClr val="bg1"/>
                  </a:solidFill>
                </a:rPr>
                <a:t>Organisations</a:t>
              </a:r>
              <a:endParaRPr lang="en-US" sz="1200" dirty="0">
                <a:solidFill>
                  <a:schemeClr val="bg1"/>
                </a:solidFill>
              </a:endParaRPr>
            </a:p>
          </p:txBody>
        </p:sp>
        <p:sp>
          <p:nvSpPr>
            <p:cNvPr id="37" name="Flowchart: Process 36">
              <a:extLst>
                <a:ext uri="{FF2B5EF4-FFF2-40B4-BE49-F238E27FC236}">
                  <a16:creationId xmlns:a16="http://schemas.microsoft.com/office/drawing/2014/main" id="{36B957E4-8168-4AF4-AE8A-372ECAA02D1B}"/>
                </a:ext>
              </a:extLst>
            </p:cNvPr>
            <p:cNvSpPr/>
            <p:nvPr/>
          </p:nvSpPr>
          <p:spPr>
            <a:xfrm>
              <a:off x="319105" y="5801676"/>
              <a:ext cx="2459646" cy="718221"/>
            </a:xfrm>
            <a:prstGeom prst="flowChartProcess">
              <a:avLst/>
            </a:prstGeom>
            <a:solidFill>
              <a:srgbClr val="ECF4F3"/>
            </a:solidFill>
            <a:ln w="3175">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1200" dirty="0">
                  <a:solidFill>
                    <a:schemeClr val="bg1"/>
                  </a:solidFill>
                </a:rPr>
                <a:t>Medical Equipment and Technology Providers </a:t>
              </a:r>
            </a:p>
          </p:txBody>
        </p:sp>
        <p:sp>
          <p:nvSpPr>
            <p:cNvPr id="38" name="Flowchart: Process 37">
              <a:extLst>
                <a:ext uri="{FF2B5EF4-FFF2-40B4-BE49-F238E27FC236}">
                  <a16:creationId xmlns:a16="http://schemas.microsoft.com/office/drawing/2014/main" id="{F5815E2E-925C-44D2-AFE2-4BF110C594AA}"/>
                </a:ext>
              </a:extLst>
            </p:cNvPr>
            <p:cNvSpPr/>
            <p:nvPr/>
          </p:nvSpPr>
          <p:spPr>
            <a:xfrm>
              <a:off x="319105" y="4013278"/>
              <a:ext cx="2459646" cy="718221"/>
            </a:xfrm>
            <a:prstGeom prst="flowChartProcess">
              <a:avLst/>
            </a:prstGeom>
            <a:solidFill>
              <a:srgbClr val="ECF4F3"/>
            </a:solidFill>
            <a:ln w="3175">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1200" dirty="0">
                  <a:solidFill>
                    <a:schemeClr val="bg1"/>
                  </a:solidFill>
                </a:rPr>
                <a:t>Business and Technology Advisory Services</a:t>
              </a:r>
            </a:p>
          </p:txBody>
        </p:sp>
        <p:sp>
          <p:nvSpPr>
            <p:cNvPr id="9" name="Arrow: Right 8">
              <a:extLst>
                <a:ext uri="{FF2B5EF4-FFF2-40B4-BE49-F238E27FC236}">
                  <a16:creationId xmlns:a16="http://schemas.microsoft.com/office/drawing/2014/main" id="{3411D86F-601E-4687-A3E2-A7E6F51069CC}"/>
                </a:ext>
              </a:extLst>
            </p:cNvPr>
            <p:cNvSpPr/>
            <p:nvPr/>
          </p:nvSpPr>
          <p:spPr>
            <a:xfrm>
              <a:off x="2991859" y="2449905"/>
              <a:ext cx="305742" cy="373830"/>
            </a:xfrm>
            <a:prstGeom prst="rightArrow">
              <a:avLst/>
            </a:prstGeom>
            <a:solidFill>
              <a:srgbClr val="57A99A"/>
            </a:solidFill>
            <a:ln w="6350">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50" name="Arrow: Right 49">
              <a:extLst>
                <a:ext uri="{FF2B5EF4-FFF2-40B4-BE49-F238E27FC236}">
                  <a16:creationId xmlns:a16="http://schemas.microsoft.com/office/drawing/2014/main" id="{2E63810F-C934-4B65-8532-3FEDF149E90F}"/>
                </a:ext>
              </a:extLst>
            </p:cNvPr>
            <p:cNvSpPr/>
            <p:nvPr/>
          </p:nvSpPr>
          <p:spPr>
            <a:xfrm>
              <a:off x="2990783" y="3338181"/>
              <a:ext cx="305742" cy="373830"/>
            </a:xfrm>
            <a:prstGeom prst="rightArrow">
              <a:avLst/>
            </a:prstGeom>
            <a:solidFill>
              <a:srgbClr val="57A99A"/>
            </a:solidFill>
            <a:ln w="6350">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51" name="Arrow: Right 50">
              <a:extLst>
                <a:ext uri="{FF2B5EF4-FFF2-40B4-BE49-F238E27FC236}">
                  <a16:creationId xmlns:a16="http://schemas.microsoft.com/office/drawing/2014/main" id="{D6CC1D89-4878-4EDF-8A11-E5C0D6F3A75A}"/>
                </a:ext>
              </a:extLst>
            </p:cNvPr>
            <p:cNvSpPr/>
            <p:nvPr/>
          </p:nvSpPr>
          <p:spPr>
            <a:xfrm>
              <a:off x="2990088" y="4214171"/>
              <a:ext cx="305742" cy="373830"/>
            </a:xfrm>
            <a:prstGeom prst="rightArrow">
              <a:avLst/>
            </a:prstGeom>
            <a:solidFill>
              <a:srgbClr val="57A99A"/>
            </a:solidFill>
            <a:ln w="6350">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52" name="Arrow: Right 51">
              <a:extLst>
                <a:ext uri="{FF2B5EF4-FFF2-40B4-BE49-F238E27FC236}">
                  <a16:creationId xmlns:a16="http://schemas.microsoft.com/office/drawing/2014/main" id="{7DC0382A-C74D-447B-960D-BD16B45E80D9}"/>
                </a:ext>
              </a:extLst>
            </p:cNvPr>
            <p:cNvSpPr/>
            <p:nvPr/>
          </p:nvSpPr>
          <p:spPr>
            <a:xfrm>
              <a:off x="2989012" y="5092822"/>
              <a:ext cx="305742" cy="373830"/>
            </a:xfrm>
            <a:prstGeom prst="rightArrow">
              <a:avLst/>
            </a:prstGeom>
            <a:solidFill>
              <a:srgbClr val="57A99A"/>
            </a:solidFill>
            <a:ln w="6350">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53" name="Arrow: Right 52">
              <a:extLst>
                <a:ext uri="{FF2B5EF4-FFF2-40B4-BE49-F238E27FC236}">
                  <a16:creationId xmlns:a16="http://schemas.microsoft.com/office/drawing/2014/main" id="{59715A34-DFEE-4B99-9251-A519F99853B4}"/>
                </a:ext>
              </a:extLst>
            </p:cNvPr>
            <p:cNvSpPr/>
            <p:nvPr/>
          </p:nvSpPr>
          <p:spPr>
            <a:xfrm>
              <a:off x="2973257" y="6003994"/>
              <a:ext cx="305742" cy="373830"/>
            </a:xfrm>
            <a:prstGeom prst="rightArrow">
              <a:avLst/>
            </a:prstGeom>
            <a:solidFill>
              <a:srgbClr val="57A99A"/>
            </a:solidFill>
            <a:ln w="6350">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cxnSp>
          <p:nvCxnSpPr>
            <p:cNvPr id="11" name="Straight Connector 10">
              <a:extLst>
                <a:ext uri="{FF2B5EF4-FFF2-40B4-BE49-F238E27FC236}">
                  <a16:creationId xmlns:a16="http://schemas.microsoft.com/office/drawing/2014/main" id="{B348D520-D9DF-4EE1-A0AA-BB47D674D8FA}"/>
                </a:ext>
              </a:extLst>
            </p:cNvPr>
            <p:cNvCxnSpPr>
              <a:cxnSpLocks/>
            </p:cNvCxnSpPr>
            <p:nvPr/>
          </p:nvCxnSpPr>
          <p:spPr>
            <a:xfrm flipV="1">
              <a:off x="3470395" y="3061119"/>
              <a:ext cx="8355880" cy="8241"/>
            </a:xfrm>
            <a:prstGeom prst="line">
              <a:avLst/>
            </a:prstGeom>
            <a:noFill/>
            <a:ln w="3175">
              <a:solidFill>
                <a:srgbClr val="76DBD1"/>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id="{E6E6D7C7-3C81-429E-9BA8-58FDF656E086}"/>
                </a:ext>
              </a:extLst>
            </p:cNvPr>
            <p:cNvCxnSpPr>
              <a:cxnSpLocks/>
            </p:cNvCxnSpPr>
            <p:nvPr/>
          </p:nvCxnSpPr>
          <p:spPr>
            <a:xfrm flipV="1">
              <a:off x="3470395" y="5717553"/>
              <a:ext cx="8355880" cy="8241"/>
            </a:xfrm>
            <a:prstGeom prst="line">
              <a:avLst/>
            </a:prstGeom>
            <a:noFill/>
            <a:ln w="3175">
              <a:solidFill>
                <a:srgbClr val="76DBD1"/>
              </a:solidFill>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a:extLst>
                <a:ext uri="{FF2B5EF4-FFF2-40B4-BE49-F238E27FC236}">
                  <a16:creationId xmlns:a16="http://schemas.microsoft.com/office/drawing/2014/main" id="{1938F94E-7B61-4837-ADA2-E5635EDD3ABB}"/>
                </a:ext>
              </a:extLst>
            </p:cNvPr>
            <p:cNvCxnSpPr>
              <a:cxnSpLocks/>
            </p:cNvCxnSpPr>
            <p:nvPr/>
          </p:nvCxnSpPr>
          <p:spPr>
            <a:xfrm flipV="1">
              <a:off x="3470395" y="3928712"/>
              <a:ext cx="8355880" cy="8241"/>
            </a:xfrm>
            <a:prstGeom prst="line">
              <a:avLst/>
            </a:prstGeom>
            <a:noFill/>
            <a:ln w="3175">
              <a:solidFill>
                <a:srgbClr val="76DBD1"/>
              </a:solidFill>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a:extLst>
                <a:ext uri="{FF2B5EF4-FFF2-40B4-BE49-F238E27FC236}">
                  <a16:creationId xmlns:a16="http://schemas.microsoft.com/office/drawing/2014/main" id="{0BB4B66B-A511-4BA6-A310-1371009ACCFC}"/>
                </a:ext>
              </a:extLst>
            </p:cNvPr>
            <p:cNvCxnSpPr>
              <a:cxnSpLocks/>
            </p:cNvCxnSpPr>
            <p:nvPr/>
          </p:nvCxnSpPr>
          <p:spPr>
            <a:xfrm flipV="1">
              <a:off x="3470395" y="4850685"/>
              <a:ext cx="8355880" cy="8241"/>
            </a:xfrm>
            <a:prstGeom prst="line">
              <a:avLst/>
            </a:prstGeom>
            <a:noFill/>
            <a:ln w="3175">
              <a:solidFill>
                <a:srgbClr val="76DBD1"/>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68" name="Picture 13">
            <a:extLst>
              <a:ext uri="{FF2B5EF4-FFF2-40B4-BE49-F238E27FC236}">
                <a16:creationId xmlns:a16="http://schemas.microsoft.com/office/drawing/2014/main" id="{84DF7BD5-DDAA-4053-BED6-E8FB838D91EF}"/>
              </a:ext>
            </a:extLst>
          </p:cNvPr>
          <p:cNvPicPr>
            <a:picLocks noChangeAspect="1"/>
          </p:cNvPicPr>
          <p:nvPr/>
        </p:nvPicPr>
        <p:blipFill rotWithShape="1">
          <a:blip r:embed="rId7"/>
          <a:srcRect l="21887" t="2954" r="22354" b="5974"/>
          <a:stretch/>
        </p:blipFill>
        <p:spPr>
          <a:xfrm>
            <a:off x="3486786" y="3272938"/>
            <a:ext cx="2305922" cy="490384"/>
          </a:xfrm>
          <a:prstGeom prst="rect">
            <a:avLst/>
          </a:prstGeom>
        </p:spPr>
      </p:pic>
      <p:pic>
        <p:nvPicPr>
          <p:cNvPr id="70" name="Picture 14" descr="IQVIA | LinkedIn">
            <a:extLst>
              <a:ext uri="{FF2B5EF4-FFF2-40B4-BE49-F238E27FC236}">
                <a16:creationId xmlns:a16="http://schemas.microsoft.com/office/drawing/2014/main" id="{4B3E52A0-B237-47C0-8F8F-35825E009E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391" b="29565"/>
          <a:stretch/>
        </p:blipFill>
        <p:spPr bwMode="auto">
          <a:xfrm>
            <a:off x="7209518" y="3280433"/>
            <a:ext cx="1070204" cy="50402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5">
            <a:extLst>
              <a:ext uri="{FF2B5EF4-FFF2-40B4-BE49-F238E27FC236}">
                <a16:creationId xmlns:a16="http://schemas.microsoft.com/office/drawing/2014/main" id="{30A015BD-20C7-44FF-B2B8-5F4B1BD808E9}"/>
              </a:ext>
            </a:extLst>
          </p:cNvPr>
          <p:cNvPicPr>
            <a:picLocks noChangeAspect="1"/>
          </p:cNvPicPr>
          <p:nvPr/>
        </p:nvPicPr>
        <p:blipFill>
          <a:blip r:embed="rId30"/>
          <a:stretch>
            <a:fillRect/>
          </a:stretch>
        </p:blipFill>
        <p:spPr>
          <a:xfrm>
            <a:off x="3381835" y="2388473"/>
            <a:ext cx="703812" cy="475425"/>
          </a:xfrm>
          <a:prstGeom prst="rect">
            <a:avLst/>
          </a:prstGeom>
        </p:spPr>
      </p:pic>
      <p:pic>
        <p:nvPicPr>
          <p:cNvPr id="75" name="Picture 17">
            <a:extLst>
              <a:ext uri="{FF2B5EF4-FFF2-40B4-BE49-F238E27FC236}">
                <a16:creationId xmlns:a16="http://schemas.microsoft.com/office/drawing/2014/main" id="{D474BC15-4ABB-43CC-A2EC-8D157BCE8825}"/>
              </a:ext>
            </a:extLst>
          </p:cNvPr>
          <p:cNvPicPr>
            <a:picLocks noChangeAspect="1"/>
          </p:cNvPicPr>
          <p:nvPr/>
        </p:nvPicPr>
        <p:blipFill>
          <a:blip r:embed="rId31"/>
          <a:stretch>
            <a:fillRect/>
          </a:stretch>
        </p:blipFill>
        <p:spPr>
          <a:xfrm>
            <a:off x="10900568" y="2380812"/>
            <a:ext cx="509677" cy="341101"/>
          </a:xfrm>
          <a:prstGeom prst="rect">
            <a:avLst/>
          </a:prstGeom>
        </p:spPr>
      </p:pic>
      <p:pic>
        <p:nvPicPr>
          <p:cNvPr id="79" name="Picture 19">
            <a:extLst>
              <a:ext uri="{FF2B5EF4-FFF2-40B4-BE49-F238E27FC236}">
                <a16:creationId xmlns:a16="http://schemas.microsoft.com/office/drawing/2014/main" id="{B6CFA38A-81FE-49A9-88A4-D4C3A8E2397E}"/>
              </a:ext>
            </a:extLst>
          </p:cNvPr>
          <p:cNvPicPr>
            <a:picLocks noChangeAspect="1"/>
          </p:cNvPicPr>
          <p:nvPr/>
        </p:nvPicPr>
        <p:blipFill rotWithShape="1">
          <a:blip r:embed="rId11"/>
          <a:srcRect b="21230"/>
          <a:stretch/>
        </p:blipFill>
        <p:spPr>
          <a:xfrm>
            <a:off x="5925921" y="3227183"/>
            <a:ext cx="1147405" cy="610526"/>
          </a:xfrm>
          <a:prstGeom prst="rect">
            <a:avLst/>
          </a:prstGeom>
        </p:spPr>
      </p:pic>
      <p:pic>
        <p:nvPicPr>
          <p:cNvPr id="87" name="Picture 25">
            <a:extLst>
              <a:ext uri="{FF2B5EF4-FFF2-40B4-BE49-F238E27FC236}">
                <a16:creationId xmlns:a16="http://schemas.microsoft.com/office/drawing/2014/main" id="{0330BA95-0D7C-463C-AC9B-56406F250F5A}"/>
              </a:ext>
            </a:extLst>
          </p:cNvPr>
          <p:cNvPicPr>
            <a:picLocks noChangeAspect="1"/>
          </p:cNvPicPr>
          <p:nvPr/>
        </p:nvPicPr>
        <p:blipFill rotWithShape="1">
          <a:blip r:embed="rId32"/>
          <a:srcRect t="25194" b="29983"/>
          <a:stretch/>
        </p:blipFill>
        <p:spPr>
          <a:xfrm>
            <a:off x="4163161" y="2423621"/>
            <a:ext cx="1026327" cy="415644"/>
          </a:xfrm>
          <a:prstGeom prst="rect">
            <a:avLst/>
          </a:prstGeom>
        </p:spPr>
      </p:pic>
      <p:pic>
        <p:nvPicPr>
          <p:cNvPr id="88" name="Picture 26">
            <a:extLst>
              <a:ext uri="{FF2B5EF4-FFF2-40B4-BE49-F238E27FC236}">
                <a16:creationId xmlns:a16="http://schemas.microsoft.com/office/drawing/2014/main" id="{28EFFC90-08B0-460A-807B-5D811360BCFA}"/>
              </a:ext>
            </a:extLst>
          </p:cNvPr>
          <p:cNvPicPr>
            <a:picLocks noChangeAspect="1"/>
          </p:cNvPicPr>
          <p:nvPr/>
        </p:nvPicPr>
        <p:blipFill rotWithShape="1">
          <a:blip r:embed="rId17"/>
          <a:srcRect t="33679" b="29523"/>
          <a:stretch/>
        </p:blipFill>
        <p:spPr>
          <a:xfrm>
            <a:off x="8287183" y="3309780"/>
            <a:ext cx="1003273" cy="445330"/>
          </a:xfrm>
          <a:prstGeom prst="rect">
            <a:avLst/>
          </a:prstGeom>
        </p:spPr>
      </p:pic>
      <p:pic>
        <p:nvPicPr>
          <p:cNvPr id="12" name="Picture 44">
            <a:extLst>
              <a:ext uri="{FF2B5EF4-FFF2-40B4-BE49-F238E27FC236}">
                <a16:creationId xmlns:a16="http://schemas.microsoft.com/office/drawing/2014/main" id="{C6B335B7-046C-464F-921E-6B04F67405C9}"/>
              </a:ext>
            </a:extLst>
          </p:cNvPr>
          <p:cNvPicPr>
            <a:picLocks noChangeAspect="1"/>
          </p:cNvPicPr>
          <p:nvPr/>
        </p:nvPicPr>
        <p:blipFill>
          <a:blip r:embed="rId24"/>
          <a:stretch>
            <a:fillRect/>
          </a:stretch>
        </p:blipFill>
        <p:spPr>
          <a:xfrm>
            <a:off x="4824121" y="4184633"/>
            <a:ext cx="1647239" cy="496745"/>
          </a:xfrm>
          <a:prstGeom prst="rect">
            <a:avLst/>
          </a:prstGeom>
        </p:spPr>
      </p:pic>
      <p:pic>
        <p:nvPicPr>
          <p:cNvPr id="39" name="Picture 46">
            <a:extLst>
              <a:ext uri="{FF2B5EF4-FFF2-40B4-BE49-F238E27FC236}">
                <a16:creationId xmlns:a16="http://schemas.microsoft.com/office/drawing/2014/main" id="{5AED1DCD-9895-4A57-9F7D-082C111672F7}"/>
              </a:ext>
            </a:extLst>
          </p:cNvPr>
          <p:cNvPicPr>
            <a:picLocks noChangeAspect="1"/>
          </p:cNvPicPr>
          <p:nvPr/>
        </p:nvPicPr>
        <p:blipFill>
          <a:blip r:embed="rId26"/>
          <a:stretch>
            <a:fillRect/>
          </a:stretch>
        </p:blipFill>
        <p:spPr>
          <a:xfrm>
            <a:off x="9325715" y="3164816"/>
            <a:ext cx="1425705" cy="518014"/>
          </a:xfrm>
          <a:prstGeom prst="rect">
            <a:avLst/>
          </a:prstGeom>
        </p:spPr>
      </p:pic>
      <p:pic>
        <p:nvPicPr>
          <p:cNvPr id="30" name="Picture 2">
            <a:extLst>
              <a:ext uri="{FF2B5EF4-FFF2-40B4-BE49-F238E27FC236}">
                <a16:creationId xmlns:a16="http://schemas.microsoft.com/office/drawing/2014/main" id="{8C89B21A-6A36-419B-9796-23143EBCEFC0}"/>
              </a:ext>
            </a:extLst>
          </p:cNvPr>
          <p:cNvPicPr>
            <a:picLocks noChangeAspect="1"/>
          </p:cNvPicPr>
          <p:nvPr/>
        </p:nvPicPr>
        <p:blipFill>
          <a:blip r:embed="rId27"/>
          <a:stretch>
            <a:fillRect/>
          </a:stretch>
        </p:blipFill>
        <p:spPr>
          <a:xfrm>
            <a:off x="3450114" y="5890465"/>
            <a:ext cx="709629" cy="569622"/>
          </a:xfrm>
          <a:prstGeom prst="rect">
            <a:avLst/>
          </a:prstGeom>
        </p:spPr>
      </p:pic>
      <p:pic>
        <p:nvPicPr>
          <p:cNvPr id="48" name="Picture 6">
            <a:extLst>
              <a:ext uri="{FF2B5EF4-FFF2-40B4-BE49-F238E27FC236}">
                <a16:creationId xmlns:a16="http://schemas.microsoft.com/office/drawing/2014/main" id="{48FF4496-BEF8-479B-9E66-AA623B27ED10}"/>
              </a:ext>
            </a:extLst>
          </p:cNvPr>
          <p:cNvPicPr>
            <a:picLocks noChangeAspect="1"/>
          </p:cNvPicPr>
          <p:nvPr/>
        </p:nvPicPr>
        <p:blipFill>
          <a:blip r:embed="rId29"/>
          <a:stretch>
            <a:fillRect/>
          </a:stretch>
        </p:blipFill>
        <p:spPr>
          <a:xfrm>
            <a:off x="10900569" y="3132139"/>
            <a:ext cx="925706" cy="702334"/>
          </a:xfrm>
          <a:prstGeom prst="rect">
            <a:avLst/>
          </a:prstGeom>
        </p:spPr>
      </p:pic>
      <p:sp>
        <p:nvSpPr>
          <p:cNvPr id="54" name="Flowchart: Process 7">
            <a:extLst>
              <a:ext uri="{FF2B5EF4-FFF2-40B4-BE49-F238E27FC236}">
                <a16:creationId xmlns:a16="http://schemas.microsoft.com/office/drawing/2014/main" id="{67C42F79-C8B6-4764-A15D-AFEB71CDB943}"/>
              </a:ext>
            </a:extLst>
          </p:cNvPr>
          <p:cNvSpPr/>
          <p:nvPr/>
        </p:nvSpPr>
        <p:spPr>
          <a:xfrm>
            <a:off x="303974" y="2277710"/>
            <a:ext cx="2459646" cy="718221"/>
          </a:xfrm>
          <a:prstGeom prst="flowChartProcess">
            <a:avLst/>
          </a:prstGeom>
          <a:solidFill>
            <a:srgbClr val="ECF4F3"/>
          </a:solidFill>
          <a:ln w="3175">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1200">
                <a:solidFill>
                  <a:schemeClr val="bg1"/>
                </a:solidFill>
              </a:rPr>
              <a:t>Healthcare </a:t>
            </a:r>
            <a:r>
              <a:rPr lang="en-US" sz="1200" dirty="0">
                <a:solidFill>
                  <a:schemeClr val="bg1"/>
                </a:solidFill>
              </a:rPr>
              <a:t>Providers </a:t>
            </a:r>
            <a:r>
              <a:rPr lang="en-US" sz="1200">
                <a:solidFill>
                  <a:schemeClr val="bg1"/>
                </a:solidFill>
              </a:rPr>
              <a:t>and Pharmaceuticals</a:t>
            </a:r>
            <a:endParaRPr lang="en-US" sz="1200" dirty="0">
              <a:solidFill>
                <a:schemeClr val="bg1"/>
              </a:solidFill>
            </a:endParaRPr>
          </a:p>
        </p:txBody>
      </p:sp>
      <p:sp>
        <p:nvSpPr>
          <p:cNvPr id="93" name="Flowchart: Process 34">
            <a:extLst>
              <a:ext uri="{FF2B5EF4-FFF2-40B4-BE49-F238E27FC236}">
                <a16:creationId xmlns:a16="http://schemas.microsoft.com/office/drawing/2014/main" id="{0A348E8E-2CED-46C0-8C75-D272622A5E61}"/>
              </a:ext>
            </a:extLst>
          </p:cNvPr>
          <p:cNvSpPr/>
          <p:nvPr/>
        </p:nvSpPr>
        <p:spPr>
          <a:xfrm>
            <a:off x="303974" y="3134380"/>
            <a:ext cx="2459646" cy="718221"/>
          </a:xfrm>
          <a:prstGeom prst="flowChartProcess">
            <a:avLst/>
          </a:prstGeom>
          <a:solidFill>
            <a:srgbClr val="ECF4F3"/>
          </a:solidFill>
          <a:ln w="3175">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1200" dirty="0">
                <a:solidFill>
                  <a:schemeClr val="bg1"/>
                </a:solidFill>
              </a:rPr>
              <a:t>Medical Associations, Foundations and Research Institutions</a:t>
            </a:r>
          </a:p>
        </p:txBody>
      </p:sp>
      <p:sp>
        <p:nvSpPr>
          <p:cNvPr id="94" name="Flowchart: Process 35">
            <a:extLst>
              <a:ext uri="{FF2B5EF4-FFF2-40B4-BE49-F238E27FC236}">
                <a16:creationId xmlns:a16="http://schemas.microsoft.com/office/drawing/2014/main" id="{AFF26C8C-4591-43AB-B33C-B547C6347E56}"/>
              </a:ext>
            </a:extLst>
          </p:cNvPr>
          <p:cNvSpPr/>
          <p:nvPr/>
        </p:nvSpPr>
        <p:spPr>
          <a:xfrm>
            <a:off x="319105" y="4910856"/>
            <a:ext cx="2459646" cy="718221"/>
          </a:xfrm>
          <a:prstGeom prst="flowChartProcess">
            <a:avLst/>
          </a:prstGeom>
          <a:solidFill>
            <a:srgbClr val="ECF4F3"/>
          </a:solidFill>
          <a:ln w="3175">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1200" dirty="0">
                <a:solidFill>
                  <a:schemeClr val="bg1"/>
                </a:solidFill>
              </a:rPr>
              <a:t>Donor Agencies, </a:t>
            </a:r>
            <a:r>
              <a:rPr lang="en-US" sz="1200">
                <a:solidFill>
                  <a:schemeClr val="bg1"/>
                </a:solidFill>
              </a:rPr>
              <a:t>Financiers </a:t>
            </a:r>
            <a:r>
              <a:rPr lang="en-US" sz="1200" dirty="0">
                <a:solidFill>
                  <a:schemeClr val="bg1"/>
                </a:solidFill>
              </a:rPr>
              <a:t>and Non-Profit </a:t>
            </a:r>
            <a:r>
              <a:rPr lang="en-US" sz="1200" dirty="0" err="1">
                <a:solidFill>
                  <a:schemeClr val="bg1"/>
                </a:solidFill>
              </a:rPr>
              <a:t>Organisations</a:t>
            </a:r>
            <a:endParaRPr lang="en-US" sz="1200" dirty="0">
              <a:solidFill>
                <a:schemeClr val="bg1"/>
              </a:solidFill>
            </a:endParaRPr>
          </a:p>
        </p:txBody>
      </p:sp>
      <p:sp>
        <p:nvSpPr>
          <p:cNvPr id="95" name="Flowchart: Process 36">
            <a:extLst>
              <a:ext uri="{FF2B5EF4-FFF2-40B4-BE49-F238E27FC236}">
                <a16:creationId xmlns:a16="http://schemas.microsoft.com/office/drawing/2014/main" id="{36B957E4-8168-4AF4-AE8A-372ECAA02D1B}"/>
              </a:ext>
            </a:extLst>
          </p:cNvPr>
          <p:cNvSpPr/>
          <p:nvPr/>
        </p:nvSpPr>
        <p:spPr>
          <a:xfrm>
            <a:off x="319105" y="5801676"/>
            <a:ext cx="2459646" cy="718221"/>
          </a:xfrm>
          <a:prstGeom prst="flowChartProcess">
            <a:avLst/>
          </a:prstGeom>
          <a:solidFill>
            <a:srgbClr val="ECF4F3"/>
          </a:solidFill>
          <a:ln w="3175">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1200">
                <a:solidFill>
                  <a:schemeClr val="bg1"/>
                </a:solidFill>
              </a:rPr>
              <a:t>Medical Equipment </a:t>
            </a:r>
            <a:r>
              <a:rPr lang="en-US" sz="1200" dirty="0">
                <a:solidFill>
                  <a:schemeClr val="bg1"/>
                </a:solidFill>
              </a:rPr>
              <a:t>and </a:t>
            </a:r>
            <a:r>
              <a:rPr lang="en-US" sz="1200">
                <a:solidFill>
                  <a:schemeClr val="bg1"/>
                </a:solidFill>
              </a:rPr>
              <a:t>Technology </a:t>
            </a:r>
            <a:r>
              <a:rPr lang="en-US" sz="1200" dirty="0">
                <a:solidFill>
                  <a:schemeClr val="bg1"/>
                </a:solidFill>
              </a:rPr>
              <a:t>Providers </a:t>
            </a:r>
          </a:p>
        </p:txBody>
      </p:sp>
      <p:sp>
        <p:nvSpPr>
          <p:cNvPr id="96" name="Flowchart: Process 37">
            <a:extLst>
              <a:ext uri="{FF2B5EF4-FFF2-40B4-BE49-F238E27FC236}">
                <a16:creationId xmlns:a16="http://schemas.microsoft.com/office/drawing/2014/main" id="{F5815E2E-925C-44D2-AFE2-4BF110C594AA}"/>
              </a:ext>
            </a:extLst>
          </p:cNvPr>
          <p:cNvSpPr/>
          <p:nvPr/>
        </p:nvSpPr>
        <p:spPr>
          <a:xfrm>
            <a:off x="319105" y="4013278"/>
            <a:ext cx="2459646" cy="718221"/>
          </a:xfrm>
          <a:prstGeom prst="flowChartProcess">
            <a:avLst/>
          </a:prstGeom>
          <a:solidFill>
            <a:srgbClr val="ECF4F3"/>
          </a:solidFill>
          <a:ln w="3175">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1200" dirty="0">
                <a:solidFill>
                  <a:schemeClr val="bg1"/>
                </a:solidFill>
              </a:rPr>
              <a:t>Business and Technology </a:t>
            </a:r>
            <a:r>
              <a:rPr lang="en-US" sz="1200">
                <a:solidFill>
                  <a:schemeClr val="bg1"/>
                </a:solidFill>
              </a:rPr>
              <a:t>Advisory</a:t>
            </a:r>
            <a:r>
              <a:rPr lang="en-US" sz="1200" dirty="0">
                <a:solidFill>
                  <a:schemeClr val="bg1"/>
                </a:solidFill>
              </a:rPr>
              <a:t> Services</a:t>
            </a:r>
          </a:p>
        </p:txBody>
      </p:sp>
      <p:sp>
        <p:nvSpPr>
          <p:cNvPr id="56" name="Arrow: Right 8">
            <a:extLst>
              <a:ext uri="{FF2B5EF4-FFF2-40B4-BE49-F238E27FC236}">
                <a16:creationId xmlns:a16="http://schemas.microsoft.com/office/drawing/2014/main" id="{3411D86F-601E-4687-A3E2-A7E6F51069CC}"/>
              </a:ext>
            </a:extLst>
          </p:cNvPr>
          <p:cNvSpPr/>
          <p:nvPr/>
        </p:nvSpPr>
        <p:spPr>
          <a:xfrm>
            <a:off x="2991859" y="2449905"/>
            <a:ext cx="305742" cy="373830"/>
          </a:xfrm>
          <a:prstGeom prst="rightArrow">
            <a:avLst/>
          </a:prstGeom>
          <a:solidFill>
            <a:srgbClr val="57A99A"/>
          </a:solidFill>
          <a:ln w="6350">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49" name="Arrow: Right 49">
            <a:extLst>
              <a:ext uri="{FF2B5EF4-FFF2-40B4-BE49-F238E27FC236}">
                <a16:creationId xmlns:a16="http://schemas.microsoft.com/office/drawing/2014/main" id="{2E63810F-C934-4B65-8532-3FEDF149E90F}"/>
              </a:ext>
            </a:extLst>
          </p:cNvPr>
          <p:cNvSpPr/>
          <p:nvPr/>
        </p:nvSpPr>
        <p:spPr>
          <a:xfrm>
            <a:off x="2990783" y="3338181"/>
            <a:ext cx="305742" cy="373830"/>
          </a:xfrm>
          <a:prstGeom prst="rightArrow">
            <a:avLst/>
          </a:prstGeom>
          <a:solidFill>
            <a:srgbClr val="57A99A"/>
          </a:solidFill>
          <a:ln w="6350">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55" name="Arrow: Right 50">
            <a:extLst>
              <a:ext uri="{FF2B5EF4-FFF2-40B4-BE49-F238E27FC236}">
                <a16:creationId xmlns:a16="http://schemas.microsoft.com/office/drawing/2014/main" id="{D6CC1D89-4878-4EDF-8A11-E5C0D6F3A75A}"/>
              </a:ext>
            </a:extLst>
          </p:cNvPr>
          <p:cNvSpPr/>
          <p:nvPr/>
        </p:nvSpPr>
        <p:spPr>
          <a:xfrm>
            <a:off x="2990088" y="4214171"/>
            <a:ext cx="305742" cy="373830"/>
          </a:xfrm>
          <a:prstGeom prst="rightArrow">
            <a:avLst/>
          </a:prstGeom>
          <a:solidFill>
            <a:srgbClr val="57A99A"/>
          </a:solidFill>
          <a:ln w="6350">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60" name="Arrow: Right 51">
            <a:extLst>
              <a:ext uri="{FF2B5EF4-FFF2-40B4-BE49-F238E27FC236}">
                <a16:creationId xmlns:a16="http://schemas.microsoft.com/office/drawing/2014/main" id="{7DC0382A-C74D-447B-960D-BD16B45E80D9}"/>
              </a:ext>
            </a:extLst>
          </p:cNvPr>
          <p:cNvSpPr/>
          <p:nvPr/>
        </p:nvSpPr>
        <p:spPr>
          <a:xfrm>
            <a:off x="2989012" y="5092822"/>
            <a:ext cx="305742" cy="373830"/>
          </a:xfrm>
          <a:prstGeom prst="rightArrow">
            <a:avLst/>
          </a:prstGeom>
          <a:solidFill>
            <a:srgbClr val="57A99A"/>
          </a:solidFill>
          <a:ln w="6350">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61" name="Arrow: Right 52">
            <a:extLst>
              <a:ext uri="{FF2B5EF4-FFF2-40B4-BE49-F238E27FC236}">
                <a16:creationId xmlns:a16="http://schemas.microsoft.com/office/drawing/2014/main" id="{59715A34-DFEE-4B99-9251-A519F99853B4}"/>
              </a:ext>
            </a:extLst>
          </p:cNvPr>
          <p:cNvSpPr/>
          <p:nvPr/>
        </p:nvSpPr>
        <p:spPr>
          <a:xfrm>
            <a:off x="2973257" y="6003994"/>
            <a:ext cx="305742" cy="373830"/>
          </a:xfrm>
          <a:prstGeom prst="rightArrow">
            <a:avLst/>
          </a:prstGeom>
          <a:solidFill>
            <a:srgbClr val="57A99A"/>
          </a:solidFill>
          <a:ln w="6350">
            <a:solidFill>
              <a:srgbClr val="57A99A"/>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cxnSp>
        <p:nvCxnSpPr>
          <p:cNvPr id="66" name="Straight Connector 10">
            <a:extLst>
              <a:ext uri="{FF2B5EF4-FFF2-40B4-BE49-F238E27FC236}">
                <a16:creationId xmlns:a16="http://schemas.microsoft.com/office/drawing/2014/main" id="{B348D520-D9DF-4EE1-A0AA-BB47D674D8FA}"/>
              </a:ext>
            </a:extLst>
          </p:cNvPr>
          <p:cNvCxnSpPr>
            <a:cxnSpLocks/>
          </p:cNvCxnSpPr>
          <p:nvPr/>
        </p:nvCxnSpPr>
        <p:spPr>
          <a:xfrm flipV="1">
            <a:off x="3470395" y="3061119"/>
            <a:ext cx="8355880" cy="8241"/>
          </a:xfrm>
          <a:prstGeom prst="line">
            <a:avLst/>
          </a:prstGeom>
          <a:noFill/>
          <a:ln w="3175">
            <a:solidFill>
              <a:srgbClr val="76DBD1"/>
            </a:solidFill>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56">
            <a:extLst>
              <a:ext uri="{FF2B5EF4-FFF2-40B4-BE49-F238E27FC236}">
                <a16:creationId xmlns:a16="http://schemas.microsoft.com/office/drawing/2014/main" id="{E6E6D7C7-3C81-429E-9BA8-58FDF656E086}"/>
              </a:ext>
            </a:extLst>
          </p:cNvPr>
          <p:cNvCxnSpPr>
            <a:cxnSpLocks/>
          </p:cNvCxnSpPr>
          <p:nvPr/>
        </p:nvCxnSpPr>
        <p:spPr>
          <a:xfrm flipV="1">
            <a:off x="3470395" y="5717553"/>
            <a:ext cx="8355880" cy="8241"/>
          </a:xfrm>
          <a:prstGeom prst="line">
            <a:avLst/>
          </a:prstGeom>
          <a:noFill/>
          <a:ln w="3175">
            <a:solidFill>
              <a:srgbClr val="76DBD1"/>
            </a:solidFill>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57">
            <a:extLst>
              <a:ext uri="{FF2B5EF4-FFF2-40B4-BE49-F238E27FC236}">
                <a16:creationId xmlns:a16="http://schemas.microsoft.com/office/drawing/2014/main" id="{1938F94E-7B61-4837-ADA2-E5635EDD3ABB}"/>
              </a:ext>
            </a:extLst>
          </p:cNvPr>
          <p:cNvCxnSpPr>
            <a:cxnSpLocks/>
          </p:cNvCxnSpPr>
          <p:nvPr/>
        </p:nvCxnSpPr>
        <p:spPr>
          <a:xfrm flipV="1">
            <a:off x="3470395" y="3928712"/>
            <a:ext cx="8355880" cy="8241"/>
          </a:xfrm>
          <a:prstGeom prst="line">
            <a:avLst/>
          </a:prstGeom>
          <a:noFill/>
          <a:ln w="3175">
            <a:solidFill>
              <a:srgbClr val="76DBD1"/>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58">
            <a:extLst>
              <a:ext uri="{FF2B5EF4-FFF2-40B4-BE49-F238E27FC236}">
                <a16:creationId xmlns:a16="http://schemas.microsoft.com/office/drawing/2014/main" id="{0BB4B66B-A511-4BA6-A310-1371009ACCFC}"/>
              </a:ext>
            </a:extLst>
          </p:cNvPr>
          <p:cNvCxnSpPr>
            <a:cxnSpLocks/>
          </p:cNvCxnSpPr>
          <p:nvPr/>
        </p:nvCxnSpPr>
        <p:spPr>
          <a:xfrm flipV="1">
            <a:off x="3470395" y="4850685"/>
            <a:ext cx="8355880" cy="8241"/>
          </a:xfrm>
          <a:prstGeom prst="line">
            <a:avLst/>
          </a:prstGeom>
          <a:noFill/>
          <a:ln w="3175">
            <a:solidFill>
              <a:srgbClr val="76DBD1"/>
            </a:solidFill>
          </a:ln>
        </p:spPr>
        <p:style>
          <a:lnRef idx="2">
            <a:schemeClr val="accent1">
              <a:shade val="50000"/>
            </a:schemeClr>
          </a:lnRef>
          <a:fillRef idx="1">
            <a:schemeClr val="accent1"/>
          </a:fillRef>
          <a:effectRef idx="0">
            <a:schemeClr val="accent1"/>
          </a:effectRef>
          <a:fontRef idx="minor">
            <a:schemeClr val="lt1"/>
          </a:fontRef>
        </p:style>
      </p:cxnSp>
      <p:pic>
        <p:nvPicPr>
          <p:cNvPr id="99" name="Picture 98">
            <a:extLst>
              <a:ext uri="{FF2B5EF4-FFF2-40B4-BE49-F238E27FC236}">
                <a16:creationId xmlns:a16="http://schemas.microsoft.com/office/drawing/2014/main" id="{5976BFC8-8613-4F3C-BAD1-5F67CDAD1F7B}"/>
              </a:ext>
            </a:extLst>
          </p:cNvPr>
          <p:cNvPicPr>
            <a:picLocks noChangeAspect="1"/>
          </p:cNvPicPr>
          <p:nvPr/>
        </p:nvPicPr>
        <p:blipFill rotWithShape="1">
          <a:blip r:embed="rId33"/>
          <a:srcRect l="21887" t="2954" r="22354" b="5974"/>
          <a:stretch/>
        </p:blipFill>
        <p:spPr>
          <a:xfrm>
            <a:off x="171713" y="1184814"/>
            <a:ext cx="6260476" cy="874838"/>
          </a:xfrm>
          <a:prstGeom prst="rect">
            <a:avLst/>
          </a:prstGeom>
        </p:spPr>
      </p:pic>
      <p:pic>
        <p:nvPicPr>
          <p:cNvPr id="100" name="Picture 15" descr="Image result for logo GE">
            <a:extLst>
              <a:ext uri="{FF2B5EF4-FFF2-40B4-BE49-F238E27FC236}">
                <a16:creationId xmlns:a16="http://schemas.microsoft.com/office/drawing/2014/main" id="{C4DE9D9D-74E4-420C-8AED-4BE9EA9CD3AD}"/>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444738" y="5984936"/>
            <a:ext cx="443289" cy="443289"/>
          </a:xfrm>
          <a:prstGeom prst="rect">
            <a:avLst/>
          </a:prstGeom>
          <a:noFill/>
          <a:extLst>
            <a:ext uri="{909E8E84-426E-40DD-AFC4-6F175D3DCCD1}">
              <a14:hiddenFill xmlns:a14="http://schemas.microsoft.com/office/drawing/2010/main">
                <a:solidFill>
                  <a:srgbClr val="FFFFFF"/>
                </a:solidFill>
              </a14:hiddenFill>
            </a:ext>
          </a:extLst>
        </p:spPr>
      </p:pic>
      <p:pic>
        <p:nvPicPr>
          <p:cNvPr id="58387" name="Picture 19" descr="Clina-Lancet (Ikeja) - Nigerias Information Portal, Nigeria ...">
            <a:extLst>
              <a:ext uri="{FF2B5EF4-FFF2-40B4-BE49-F238E27FC236}">
                <a16:creationId xmlns:a16="http://schemas.microsoft.com/office/drawing/2014/main" id="{8D227E23-8838-4E14-A3BA-4827B1627C36}"/>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909566" y="2357471"/>
            <a:ext cx="1218824" cy="273972"/>
          </a:xfrm>
          <a:prstGeom prst="rect">
            <a:avLst/>
          </a:prstGeom>
          <a:noFill/>
          <a:extLst>
            <a:ext uri="{909E8E84-426E-40DD-AFC4-6F175D3DCCD1}">
              <a14:hiddenFill xmlns:a14="http://schemas.microsoft.com/office/drawing/2010/main">
                <a:solidFill>
                  <a:srgbClr val="FFFFFF"/>
                </a:solidFill>
              </a14:hiddenFill>
            </a:ext>
          </a:extLst>
        </p:spPr>
      </p:pic>
      <p:pic>
        <p:nvPicPr>
          <p:cNvPr id="58391" name="Picture 23">
            <a:extLst>
              <a:ext uri="{FF2B5EF4-FFF2-40B4-BE49-F238E27FC236}">
                <a16:creationId xmlns:a16="http://schemas.microsoft.com/office/drawing/2014/main" id="{CB678636-F8B0-4D08-B4FE-BB4E1C01D319}"/>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087682" y="5991120"/>
            <a:ext cx="313054" cy="399577"/>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4" descr="Reddington Hospital (@ReddingtonLagos) | Twitter">
            <a:extLst>
              <a:ext uri="{FF2B5EF4-FFF2-40B4-BE49-F238E27FC236}">
                <a16:creationId xmlns:a16="http://schemas.microsoft.com/office/drawing/2014/main" id="{3D86680B-FE17-4604-B276-5BF6F1885E1D}"/>
              </a:ext>
            </a:extLst>
          </p:cNvPr>
          <p:cNvPicPr/>
          <p:nvPr/>
        </p:nvPicPr>
        <p:blipFill rotWithShape="1">
          <a:blip r:embed="rId37">
            <a:extLst>
              <a:ext uri="{28A0092B-C50C-407E-A947-70E740481C1C}">
                <a14:useLocalDpi xmlns:a14="http://schemas.microsoft.com/office/drawing/2010/main" val="0"/>
              </a:ext>
            </a:extLst>
          </a:blip>
          <a:srcRect l="9481" t="30371" r="11407" b="26222"/>
          <a:stretch/>
        </p:blipFill>
        <p:spPr bwMode="auto">
          <a:xfrm>
            <a:off x="5157853" y="2390575"/>
            <a:ext cx="950590" cy="386843"/>
          </a:xfrm>
          <a:prstGeom prst="rect">
            <a:avLst/>
          </a:prstGeom>
          <a:noFill/>
          <a:ln>
            <a:noFill/>
          </a:ln>
          <a:extLst>
            <a:ext uri="{53640926-AAD7-44D8-BBD7-CCE9431645EC}">
              <a14:shadowObscured xmlns:a14="http://schemas.microsoft.com/office/drawing/2010/main"/>
            </a:ext>
          </a:extLst>
        </p:spPr>
      </p:pic>
      <p:pic>
        <p:nvPicPr>
          <p:cNvPr id="107" name="Picture 106" descr="BrandArena: Rebranding: Sterling Bank's New Identity Inspired By ...">
            <a:extLst>
              <a:ext uri="{FF2B5EF4-FFF2-40B4-BE49-F238E27FC236}">
                <a16:creationId xmlns:a16="http://schemas.microsoft.com/office/drawing/2014/main" id="{F7246000-249D-446D-BB83-9673967C2AA5}"/>
              </a:ext>
            </a:extLst>
          </p:cNvPr>
          <p:cNvPicPr/>
          <p:nvPr/>
        </p:nvPicPr>
        <p:blipFill rotWithShape="1">
          <a:blip r:embed="rId38" cstate="print">
            <a:extLst>
              <a:ext uri="{28A0092B-C50C-407E-A947-70E740481C1C}">
                <a14:useLocalDpi xmlns:a14="http://schemas.microsoft.com/office/drawing/2010/main" val="0"/>
              </a:ext>
            </a:extLst>
          </a:blip>
          <a:srcRect l="12243" t="6347" r="10082" b="4231"/>
          <a:stretch/>
        </p:blipFill>
        <p:spPr bwMode="auto">
          <a:xfrm>
            <a:off x="10180867" y="5027892"/>
            <a:ext cx="570553" cy="532145"/>
          </a:xfrm>
          <a:prstGeom prst="rect">
            <a:avLst/>
          </a:prstGeom>
          <a:noFill/>
          <a:ln>
            <a:noFill/>
          </a:ln>
          <a:extLst>
            <a:ext uri="{53640926-AAD7-44D8-BBD7-CCE9431645EC}">
              <a14:shadowObscured xmlns:a14="http://schemas.microsoft.com/office/drawing/2010/main"/>
            </a:ext>
          </a:extLst>
        </p:spPr>
      </p:pic>
      <p:pic>
        <p:nvPicPr>
          <p:cNvPr id="108" name="Picture 107">
            <a:extLst>
              <a:ext uri="{FF2B5EF4-FFF2-40B4-BE49-F238E27FC236}">
                <a16:creationId xmlns:a16="http://schemas.microsoft.com/office/drawing/2014/main" id="{229FACC5-914C-4A57-B838-CE8E79A84AC1}"/>
              </a:ext>
            </a:extLst>
          </p:cNvPr>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0751420" y="6219805"/>
            <a:ext cx="1127825" cy="277391"/>
          </a:xfrm>
          <a:prstGeom prst="rect">
            <a:avLst/>
          </a:prstGeom>
          <a:noFill/>
          <a:ln>
            <a:noFill/>
          </a:ln>
        </p:spPr>
      </p:pic>
      <p:pic>
        <p:nvPicPr>
          <p:cNvPr id="109" name="Picture 108" descr="Medtronic logo">
            <a:extLst>
              <a:ext uri="{FF2B5EF4-FFF2-40B4-BE49-F238E27FC236}">
                <a16:creationId xmlns:a16="http://schemas.microsoft.com/office/drawing/2014/main" id="{B155C9AB-AFE0-4CF7-9449-5F913DF617A7}"/>
              </a:ext>
            </a:extLst>
          </p:cNvPr>
          <p:cNvPicPr/>
          <p:nvPr/>
        </p:nvPicPr>
        <p:blipFill rotWithShape="1">
          <a:blip r:embed="rId40" cstate="print">
            <a:extLst>
              <a:ext uri="{28A0092B-C50C-407E-A947-70E740481C1C}">
                <a14:useLocalDpi xmlns:a14="http://schemas.microsoft.com/office/drawing/2010/main" val="0"/>
              </a:ext>
            </a:extLst>
          </a:blip>
          <a:srcRect t="22349" r="4775" b="30932"/>
          <a:stretch/>
        </p:blipFill>
        <p:spPr bwMode="auto">
          <a:xfrm>
            <a:off x="8564042" y="6151596"/>
            <a:ext cx="1166495" cy="266700"/>
          </a:xfrm>
          <a:prstGeom prst="rect">
            <a:avLst/>
          </a:prstGeom>
          <a:noFill/>
          <a:ln>
            <a:noFill/>
          </a:ln>
          <a:extLst>
            <a:ext uri="{53640926-AAD7-44D8-BBD7-CCE9431645EC}">
              <a14:shadowObscured xmlns:a14="http://schemas.microsoft.com/office/drawing/2010/main"/>
            </a:ext>
          </a:extLst>
        </p:spPr>
      </p:pic>
      <p:pic>
        <p:nvPicPr>
          <p:cNvPr id="58401" name="Picture 7" descr="Billing Manager - Cedarcrest Hospitals Limited, Abuja">
            <a:extLst>
              <a:ext uri="{FF2B5EF4-FFF2-40B4-BE49-F238E27FC236}">
                <a16:creationId xmlns:a16="http://schemas.microsoft.com/office/drawing/2014/main" id="{F3E3F888-6AE6-4031-99DE-1B671F829BBC}"/>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b="18124"/>
          <a:stretch>
            <a:fillRect/>
          </a:stretch>
        </p:blipFill>
        <p:spPr bwMode="auto">
          <a:xfrm>
            <a:off x="10400367" y="2604281"/>
            <a:ext cx="4857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58400" name="Picture 6">
            <a:extLst>
              <a:ext uri="{FF2B5EF4-FFF2-40B4-BE49-F238E27FC236}">
                <a16:creationId xmlns:a16="http://schemas.microsoft.com/office/drawing/2014/main" id="{30D3D5AA-BD56-44D8-855F-26D2DDC0938E}"/>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1317593" y="2628554"/>
            <a:ext cx="520700" cy="365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4">
            <a:extLst>
              <a:ext uri="{FF2B5EF4-FFF2-40B4-BE49-F238E27FC236}">
                <a16:creationId xmlns:a16="http://schemas.microsoft.com/office/drawing/2014/main" id="{06740A4B-D1B9-4F50-A90A-62E48A4385F7}"/>
              </a:ext>
            </a:extLst>
          </p:cNvPr>
          <p:cNvSpPr>
            <a:spLocks noChangeArrowheads="1"/>
          </p:cNvSpPr>
          <p:nvPr/>
        </p:nvSpPr>
        <p:spPr bwMode="auto">
          <a:xfrm>
            <a:off x="4998690" y="0"/>
            <a:ext cx="1219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35">
            <a:extLst>
              <a:ext uri="{FF2B5EF4-FFF2-40B4-BE49-F238E27FC236}">
                <a16:creationId xmlns:a16="http://schemas.microsoft.com/office/drawing/2014/main" id="{E1D10DA8-9B93-4798-824C-5C2B7B591EAA}"/>
              </a:ext>
            </a:extLst>
          </p:cNvPr>
          <p:cNvSpPr>
            <a:spLocks noChangeArrowheads="1"/>
          </p:cNvSpPr>
          <p:nvPr/>
        </p:nvSpPr>
        <p:spPr bwMode="auto">
          <a:xfrm>
            <a:off x="4998690" y="857250"/>
            <a:ext cx="12198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14" name="Picture 113">
            <a:extLst>
              <a:ext uri="{FF2B5EF4-FFF2-40B4-BE49-F238E27FC236}">
                <a16:creationId xmlns:a16="http://schemas.microsoft.com/office/drawing/2014/main" id="{BB275D7F-B744-4853-9219-0087BB9DC349}"/>
              </a:ext>
            </a:extLst>
          </p:cNvPr>
          <p:cNvPicPr>
            <a:picLocks noChangeAspect="1"/>
          </p:cNvPicPr>
          <p:nvPr/>
        </p:nvPicPr>
        <p:blipFill rotWithShape="1">
          <a:blip r:embed="rId43"/>
          <a:srcRect t="21956" b="36407"/>
          <a:stretch/>
        </p:blipFill>
        <p:spPr>
          <a:xfrm>
            <a:off x="9630689" y="5954534"/>
            <a:ext cx="1307571" cy="302110"/>
          </a:xfrm>
          <a:prstGeom prst="rect">
            <a:avLst/>
          </a:prstGeom>
        </p:spPr>
      </p:pic>
      <p:pic>
        <p:nvPicPr>
          <p:cNvPr id="115" name="Picture 114" descr="Jackson, Etti &amp; Edu">
            <a:extLst>
              <a:ext uri="{FF2B5EF4-FFF2-40B4-BE49-F238E27FC236}">
                <a16:creationId xmlns:a16="http://schemas.microsoft.com/office/drawing/2014/main" id="{17AAA8FF-CD00-4CB6-A1B0-AE70BC04F4C7}"/>
              </a:ext>
            </a:extLst>
          </p:cNvPr>
          <p:cNvPicPr/>
          <p:nvPr/>
        </p:nvPicPr>
        <p:blipFill>
          <a:blip r:embed="rId44">
            <a:extLst>
              <a:ext uri="{28A0092B-C50C-407E-A947-70E740481C1C}">
                <a14:useLocalDpi xmlns:a14="http://schemas.microsoft.com/office/drawing/2010/main" val="0"/>
              </a:ext>
            </a:extLst>
          </a:blip>
          <a:srcRect/>
          <a:stretch>
            <a:fillRect/>
          </a:stretch>
        </p:blipFill>
        <p:spPr bwMode="auto">
          <a:xfrm>
            <a:off x="8871889" y="4261958"/>
            <a:ext cx="1393454" cy="357348"/>
          </a:xfrm>
          <a:prstGeom prst="rect">
            <a:avLst/>
          </a:prstGeom>
          <a:noFill/>
          <a:ln>
            <a:noFill/>
          </a:ln>
        </p:spPr>
      </p:pic>
      <p:pic>
        <p:nvPicPr>
          <p:cNvPr id="116" name="Picture 115" descr="Senior Nursing Officer at Anadach Consulting Limited - Hotjobsng">
            <a:extLst>
              <a:ext uri="{FF2B5EF4-FFF2-40B4-BE49-F238E27FC236}">
                <a16:creationId xmlns:a16="http://schemas.microsoft.com/office/drawing/2014/main" id="{E04F9ECE-8A20-4B36-9652-C8F6A982D1CE}"/>
              </a:ext>
            </a:extLst>
          </p:cNvPr>
          <p:cNvPicPr/>
          <p:nvPr/>
        </p:nvPicPr>
        <p:blipFill rotWithShape="1">
          <a:blip r:embed="rId45">
            <a:extLst>
              <a:ext uri="{28A0092B-C50C-407E-A947-70E740481C1C}">
                <a14:useLocalDpi xmlns:a14="http://schemas.microsoft.com/office/drawing/2010/main" val="0"/>
              </a:ext>
            </a:extLst>
          </a:blip>
          <a:srcRect l="6167" t="22167" r="6833" b="19833"/>
          <a:stretch/>
        </p:blipFill>
        <p:spPr bwMode="auto">
          <a:xfrm>
            <a:off x="10400438" y="4137565"/>
            <a:ext cx="917155" cy="590807"/>
          </a:xfrm>
          <a:prstGeom prst="rect">
            <a:avLst/>
          </a:prstGeom>
          <a:noFill/>
          <a:ln>
            <a:noFill/>
          </a:ln>
          <a:extLst>
            <a:ext uri="{53640926-AAD7-44D8-BBD7-CCE9431645EC}">
              <a14:shadowObscured xmlns:a14="http://schemas.microsoft.com/office/drawing/2010/main"/>
            </a:ext>
          </a:extLst>
        </p:spPr>
      </p:pic>
      <p:pic>
        <p:nvPicPr>
          <p:cNvPr id="97" name="Picture 96">
            <a:extLst>
              <a:ext uri="{FF2B5EF4-FFF2-40B4-BE49-F238E27FC236}">
                <a16:creationId xmlns:a16="http://schemas.microsoft.com/office/drawing/2014/main" id="{27370B5B-EAA7-414E-882D-A8C952CD21AA}"/>
              </a:ext>
            </a:extLst>
          </p:cNvPr>
          <p:cNvPicPr/>
          <p:nvPr/>
        </p:nvPicPr>
        <p:blipFill rotWithShape="1">
          <a:blip r:embed="rId46" cstate="print">
            <a:extLst>
              <a:ext uri="{28A0092B-C50C-407E-A947-70E740481C1C}">
                <a14:useLocalDpi xmlns:a14="http://schemas.microsoft.com/office/drawing/2010/main" val="0"/>
              </a:ext>
            </a:extLst>
          </a:blip>
          <a:srcRect l="12511" t="18892" r="12016" b="29722"/>
          <a:stretch/>
        </p:blipFill>
        <p:spPr bwMode="auto">
          <a:xfrm>
            <a:off x="10870058" y="5151132"/>
            <a:ext cx="1040009" cy="2773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493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1BEC454-D021-484E-B8A3-C4CC37010BB4}"/>
              </a:ext>
            </a:extLst>
          </p:cNvPr>
          <p:cNvGraphicFramePr>
            <a:graphicFrameLocks noChangeAspect="1"/>
          </p:cNvGraphicFramePr>
          <p:nvPr>
            <p:custDataLst>
              <p:tags r:id="rId2"/>
            </p:custDataLst>
            <p:extLst>
              <p:ext uri="{D42A27DB-BD31-4B8C-83A1-F6EECF244321}">
                <p14:modId xmlns:p14="http://schemas.microsoft.com/office/powerpoint/2010/main" val="2444697730"/>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44063" name="think-cell Slide" r:id="rId5" imgW="216" imgH="216" progId="TCLayout.ActiveDocument.1">
                  <p:embed/>
                </p:oleObj>
              </mc:Choice>
              <mc:Fallback>
                <p:oleObj name="think-cell Slide" r:id="rId5" imgW="216" imgH="216" progId="TCLayout.ActiveDocument.1">
                  <p:embed/>
                  <p:pic>
                    <p:nvPicPr>
                      <p:cNvPr id="6" name="Object 5" hidden="1">
                        <a:extLst>
                          <a:ext uri="{FF2B5EF4-FFF2-40B4-BE49-F238E27FC236}">
                            <a16:creationId xmlns:a16="http://schemas.microsoft.com/office/drawing/2014/main" id="{11BEC454-D021-484E-B8A3-C4CC37010BB4}"/>
                          </a:ext>
                        </a:extLst>
                      </p:cNvPr>
                      <p:cNvPicPr/>
                      <p:nvPr/>
                    </p:nvPicPr>
                    <p:blipFill>
                      <a:blip r:embed="rId6"/>
                      <a:stretch>
                        <a:fillRect/>
                      </a:stretch>
                    </p:blipFill>
                    <p:spPr>
                      <a:xfrm>
                        <a:off x="4763"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0CD32D9-4660-48E4-BBCF-1001E099774A}"/>
              </a:ext>
            </a:extLst>
          </p:cNvPr>
          <p:cNvSpPr/>
          <p:nvPr>
            <p:custDataLst>
              <p:tags r:id="rId3"/>
            </p:custDataLst>
          </p:nvPr>
        </p:nvSpPr>
        <p:spPr>
          <a:xfrm>
            <a:off x="3175"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6600" b="1" dirty="0">
              <a:latin typeface="Malgun Gothic" panose="020B0503020000020004" pitchFamily="34" charset="-127"/>
              <a:ea typeface="Malgun Gothic" panose="020B0503020000020004" pitchFamily="34" charset="-127"/>
              <a:cs typeface="Malgun Gothic Semilight" panose="020B0502040204020203" pitchFamily="34" charset="-128"/>
              <a:sym typeface="Malgun Gothic" panose="020B0503020000020004" pitchFamily="34" charset="-127"/>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693" y="530889"/>
            <a:ext cx="9144000" cy="2093885"/>
          </a:xfrm>
          <a:prstGeom prst="rect">
            <a:avLst/>
          </a:prstGeom>
        </p:spPr>
      </p:pic>
      <p:sp>
        <p:nvSpPr>
          <p:cNvPr id="2" name="Title 1"/>
          <p:cNvSpPr>
            <a:spLocks noGrp="1"/>
          </p:cNvSpPr>
          <p:nvPr>
            <p:ph type="ctrTitle"/>
          </p:nvPr>
        </p:nvSpPr>
        <p:spPr>
          <a:xfrm>
            <a:off x="972334" y="941784"/>
            <a:ext cx="8214482" cy="898041"/>
          </a:xfrm>
        </p:spPr>
        <p:txBody>
          <a:bodyPr>
            <a:noAutofit/>
          </a:bodyPr>
          <a:lstStyle/>
          <a:p>
            <a:r>
              <a:rPr lang="en-GB" sz="6600" b="1" dirty="0">
                <a:latin typeface="Malgun Gothic" panose="020B0503020000020004" pitchFamily="34" charset="-127"/>
                <a:ea typeface="Malgun Gothic" panose="020B0503020000020004" pitchFamily="34" charset="-127"/>
                <a:cs typeface="Malgun Gothic Semilight" panose="020B0502040204020203" pitchFamily="34" charset="-128"/>
              </a:rPr>
              <a:t>Thank you</a:t>
            </a:r>
            <a:endParaRPr lang="en-GB" sz="6600" b="1"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26745" y="5363308"/>
            <a:ext cx="1400204" cy="1366890"/>
          </a:xfrm>
          <a:prstGeom prst="rect">
            <a:avLst/>
          </a:prstGeom>
        </p:spPr>
      </p:pic>
      <p:sp>
        <p:nvSpPr>
          <p:cNvPr id="5" name="TextBox 4"/>
          <p:cNvSpPr txBox="1"/>
          <p:nvPr/>
        </p:nvSpPr>
        <p:spPr>
          <a:xfrm>
            <a:off x="2093912" y="-25316"/>
            <a:ext cx="2286000" cy="253916"/>
          </a:xfrm>
          <a:prstGeom prst="rect">
            <a:avLst/>
          </a:prstGeom>
          <a:noFill/>
        </p:spPr>
        <p:txBody>
          <a:bodyPr wrap="square" rtlCol="0">
            <a:spAutoFit/>
          </a:bodyPr>
          <a:lstStyle/>
          <a:p>
            <a:r>
              <a:rPr lang="en-GB" sz="1050" spc="300" dirty="0">
                <a:solidFill>
                  <a:schemeClr val="accent6">
                    <a:lumMod val="75000"/>
                  </a:schemeClr>
                </a:solidFill>
              </a:rPr>
              <a:t>www.hfnigeria.com</a:t>
            </a:r>
          </a:p>
        </p:txBody>
      </p:sp>
      <p:sp>
        <p:nvSpPr>
          <p:cNvPr id="10" name="Rectangle 9">
            <a:extLst>
              <a:ext uri="{FF2B5EF4-FFF2-40B4-BE49-F238E27FC236}">
                <a16:creationId xmlns:a16="http://schemas.microsoft.com/office/drawing/2014/main" id="{3A63A0AF-FCB5-4FA5-A3C3-4023CDA66C2A}"/>
              </a:ext>
            </a:extLst>
          </p:cNvPr>
          <p:cNvSpPr/>
          <p:nvPr/>
        </p:nvSpPr>
        <p:spPr>
          <a:xfrm>
            <a:off x="802613" y="3329077"/>
            <a:ext cx="3143401" cy="2308324"/>
          </a:xfrm>
          <a:prstGeom prst="rect">
            <a:avLst/>
          </a:prstGeom>
        </p:spPr>
        <p:txBody>
          <a:bodyPr wrap="square">
            <a:spAutoFit/>
          </a:bodyPr>
          <a:lstStyle/>
          <a:p>
            <a:pPr algn="ctr"/>
            <a:r>
              <a:rPr lang="en-US" b="1" dirty="0">
                <a:solidFill>
                  <a:schemeClr val="accent6">
                    <a:lumMod val="75000"/>
                  </a:schemeClr>
                </a:solidFill>
              </a:rPr>
              <a:t>W: </a:t>
            </a:r>
            <a:r>
              <a:rPr lang="en-US" b="1" dirty="0">
                <a:solidFill>
                  <a:schemeClr val="accent6">
                    <a:lumMod val="75000"/>
                  </a:schemeClr>
                </a:solidFill>
                <a:hlinkClick r:id="rId9"/>
              </a:rPr>
              <a:t>www.hfnnigeria.com</a:t>
            </a:r>
            <a:endParaRPr lang="en-US" b="1" dirty="0">
              <a:solidFill>
                <a:schemeClr val="accent6">
                  <a:lumMod val="75000"/>
                </a:schemeClr>
              </a:solidFill>
            </a:endParaRPr>
          </a:p>
          <a:p>
            <a:pPr algn="ctr"/>
            <a:endParaRPr lang="en-GB" b="1" dirty="0">
              <a:solidFill>
                <a:schemeClr val="accent6">
                  <a:lumMod val="75000"/>
                </a:schemeClr>
              </a:solidFill>
            </a:endParaRPr>
          </a:p>
          <a:p>
            <a:pPr algn="ctr"/>
            <a:r>
              <a:rPr lang="en-GB" b="1" dirty="0">
                <a:solidFill>
                  <a:schemeClr val="accent6">
                    <a:lumMod val="75000"/>
                  </a:schemeClr>
                </a:solidFill>
              </a:rPr>
              <a:t>T</a:t>
            </a:r>
            <a:r>
              <a:rPr lang="en-US" b="1" dirty="0">
                <a:solidFill>
                  <a:schemeClr val="accent6">
                    <a:lumMod val="75000"/>
                  </a:schemeClr>
                </a:solidFill>
              </a:rPr>
              <a:t>el: 0814 138 0602</a:t>
            </a:r>
          </a:p>
          <a:p>
            <a:pPr algn="ctr"/>
            <a:endParaRPr lang="en-GB" b="1" dirty="0">
              <a:solidFill>
                <a:schemeClr val="accent6">
                  <a:lumMod val="75000"/>
                </a:schemeClr>
              </a:solidFill>
            </a:endParaRPr>
          </a:p>
          <a:p>
            <a:pPr algn="ctr"/>
            <a:r>
              <a:rPr lang="en-GB" b="1" dirty="0">
                <a:solidFill>
                  <a:schemeClr val="accent6">
                    <a:lumMod val="75000"/>
                  </a:schemeClr>
                </a:solidFill>
              </a:rPr>
              <a:t>E</a:t>
            </a:r>
            <a:r>
              <a:rPr lang="en-US" b="1" dirty="0">
                <a:solidFill>
                  <a:schemeClr val="accent6">
                    <a:lumMod val="75000"/>
                  </a:schemeClr>
                </a:solidFill>
              </a:rPr>
              <a:t>: </a:t>
            </a:r>
            <a:r>
              <a:rPr lang="en-US" b="1" dirty="0">
                <a:solidFill>
                  <a:schemeClr val="accent6">
                    <a:lumMod val="75000"/>
                  </a:schemeClr>
                </a:solidFill>
                <a:hlinkClick r:id="rId10"/>
              </a:rPr>
              <a:t>hfnnigeria@gmail.com</a:t>
            </a:r>
            <a:endParaRPr lang="en-US" b="1" dirty="0">
              <a:solidFill>
                <a:schemeClr val="accent6">
                  <a:lumMod val="75000"/>
                </a:schemeClr>
              </a:solidFill>
            </a:endParaRPr>
          </a:p>
          <a:p>
            <a:pPr algn="ctr"/>
            <a:endParaRPr lang="en-US" b="1" dirty="0">
              <a:solidFill>
                <a:schemeClr val="accent6">
                  <a:lumMod val="75000"/>
                </a:schemeClr>
              </a:solidFill>
            </a:endParaRPr>
          </a:p>
          <a:p>
            <a:pPr algn="ctr"/>
            <a:r>
              <a:rPr lang="en-US" b="1" dirty="0">
                <a:solidFill>
                  <a:schemeClr val="accent6">
                    <a:lumMod val="75000"/>
                  </a:schemeClr>
                </a:solidFill>
              </a:rPr>
              <a:t>HEALTHCARE FEDERATION OF NIGERIA</a:t>
            </a:r>
          </a:p>
        </p:txBody>
      </p:sp>
      <p:sp>
        <p:nvSpPr>
          <p:cNvPr id="8" name="Rectangle 7">
            <a:extLst>
              <a:ext uri="{FF2B5EF4-FFF2-40B4-BE49-F238E27FC236}">
                <a16:creationId xmlns:a16="http://schemas.microsoft.com/office/drawing/2014/main" id="{508B0998-FD12-4E72-9BB3-1F32BB2FB992}"/>
              </a:ext>
            </a:extLst>
          </p:cNvPr>
          <p:cNvSpPr/>
          <p:nvPr/>
        </p:nvSpPr>
        <p:spPr>
          <a:xfrm>
            <a:off x="5133672" y="3199035"/>
            <a:ext cx="6006567" cy="2031325"/>
          </a:xfrm>
          <a:prstGeom prst="rect">
            <a:avLst/>
          </a:prstGeom>
        </p:spPr>
        <p:txBody>
          <a:bodyPr wrap="square">
            <a:spAutoFit/>
          </a:bodyPr>
          <a:lstStyle/>
          <a:p>
            <a:pPr algn="ctr"/>
            <a:r>
              <a:rPr lang="en-US" b="1" dirty="0">
                <a:solidFill>
                  <a:srgbClr val="00B050"/>
                </a:solidFill>
              </a:rPr>
              <a:t>Account Details</a:t>
            </a:r>
          </a:p>
          <a:p>
            <a:endParaRPr lang="en-US" b="1" u="sng" dirty="0">
              <a:solidFill>
                <a:schemeClr val="accent6">
                  <a:lumMod val="75000"/>
                </a:schemeClr>
              </a:solidFill>
            </a:endParaRPr>
          </a:p>
          <a:p>
            <a:r>
              <a:rPr lang="en-US" dirty="0"/>
              <a:t>Account Name:	</a:t>
            </a:r>
            <a:r>
              <a:rPr lang="en-US" b="1" dirty="0"/>
              <a:t>Healthcare Federation of Nigeria</a:t>
            </a:r>
            <a:endParaRPr lang="en-US" dirty="0"/>
          </a:p>
          <a:p>
            <a:r>
              <a:rPr lang="en-US" dirty="0"/>
              <a:t>Bank:                    Zenith Bank Plc</a:t>
            </a:r>
          </a:p>
          <a:p>
            <a:r>
              <a:rPr lang="en-US" dirty="0"/>
              <a:t>Account number:	1013784059</a:t>
            </a:r>
          </a:p>
          <a:p>
            <a:r>
              <a:rPr lang="en-US" dirty="0"/>
              <a:t>Sort Code:             057150770</a:t>
            </a:r>
          </a:p>
          <a:p>
            <a:endParaRPr lang="en-US" b="1" dirty="0">
              <a:solidFill>
                <a:srgbClr val="0070C0"/>
              </a:solidFill>
            </a:endParaRPr>
          </a:p>
        </p:txBody>
      </p:sp>
    </p:spTree>
    <p:extLst>
      <p:ext uri="{BB962C8B-B14F-4D97-AF65-F5344CB8AC3E}">
        <p14:creationId xmlns:p14="http://schemas.microsoft.com/office/powerpoint/2010/main" val="173315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hidden="1">
            <a:extLst>
              <a:ext uri="{FF2B5EF4-FFF2-40B4-BE49-F238E27FC236}">
                <a16:creationId xmlns:a16="http://schemas.microsoft.com/office/drawing/2014/main" id="{CAAC5ABF-BC25-47B2-A1DE-0855E6B9F04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78" name="think-cell Slide" r:id="rId5" imgW="473" imgH="476" progId="TCLayout.ActiveDocument.1">
                  <p:embed/>
                </p:oleObj>
              </mc:Choice>
              <mc:Fallback>
                <p:oleObj name="think-cell Slide" r:id="rId5" imgW="473" imgH="476" progId="TCLayout.ActiveDocument.1">
                  <p:embed/>
                  <p:pic>
                    <p:nvPicPr>
                      <p:cNvPr id="34" name="Object 33" hidden="1">
                        <a:extLst>
                          <a:ext uri="{FF2B5EF4-FFF2-40B4-BE49-F238E27FC236}">
                            <a16:creationId xmlns:a16="http://schemas.microsoft.com/office/drawing/2014/main" id="{CAAC5ABF-BC25-47B2-A1DE-0855E6B9F0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 name="Rectangle 32" hidden="1">
            <a:extLst>
              <a:ext uri="{FF2B5EF4-FFF2-40B4-BE49-F238E27FC236}">
                <a16:creationId xmlns:a16="http://schemas.microsoft.com/office/drawing/2014/main" id="{708DE6C9-7358-4B13-AA02-0D4FF1D686D8}"/>
              </a:ext>
            </a:extLst>
          </p:cNvPr>
          <p:cNvSpPr/>
          <p:nvPr>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ctr" defTabSz="914400" rtl="0" eaLnBrk="0" fontAlgn="base" latinLnBrk="0" hangingPunct="0">
              <a:lnSpc>
                <a:spcPct val="100000"/>
              </a:lnSpc>
              <a:spcBef>
                <a:spcPct val="0"/>
              </a:spcBef>
              <a:spcAft>
                <a:spcPts val="600"/>
              </a:spcAft>
              <a:buClr>
                <a:srgbClr val="FFE600"/>
              </a:buClr>
              <a:buSzPct val="70000"/>
              <a:buFontTx/>
              <a:buNone/>
              <a:tabLst/>
              <a:defRPr/>
            </a:pPr>
            <a:endParaRPr kumimoji="0" lang="en-US" sz="3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1" name="Rectangle 30">
            <a:extLst>
              <a:ext uri="{FF2B5EF4-FFF2-40B4-BE49-F238E27FC236}">
                <a16:creationId xmlns:a16="http://schemas.microsoft.com/office/drawing/2014/main" id="{7F6724D1-26A0-4A9F-85FF-F286231BCFE6}"/>
              </a:ext>
            </a:extLst>
          </p:cNvPr>
          <p:cNvSpPr/>
          <p:nvPr/>
        </p:nvSpPr>
        <p:spPr>
          <a:xfrm>
            <a:off x="4446945" y="1925535"/>
            <a:ext cx="1894150" cy="519232"/>
          </a:xfrm>
          <a:prstGeom prst="rect">
            <a:avLst/>
          </a:prstGeom>
          <a:solidFill>
            <a:srgbClr val="57A99A"/>
          </a:solidFill>
          <a:ln w="25400" cap="flat" cmpd="sng" algn="ctr">
            <a:noFill/>
            <a:prstDash val="solid"/>
          </a:ln>
          <a:effectLst/>
        </p:spPr>
        <p:txBody>
          <a:bodyPr lIns="36000" rIns="36000"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Laboratory </a:t>
            </a:r>
          </a:p>
          <a:p>
            <a:pPr marL="0" marR="0" lvl="0" indent="0" algn="ctr" defTabSz="91429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Testing</a:t>
            </a:r>
          </a:p>
        </p:txBody>
      </p:sp>
      <p:sp>
        <p:nvSpPr>
          <p:cNvPr id="32" name="Rectangle 31">
            <a:extLst>
              <a:ext uri="{FF2B5EF4-FFF2-40B4-BE49-F238E27FC236}">
                <a16:creationId xmlns:a16="http://schemas.microsoft.com/office/drawing/2014/main" id="{13825531-7258-4B25-B28B-EDA99D103409}"/>
              </a:ext>
            </a:extLst>
          </p:cNvPr>
          <p:cNvSpPr/>
          <p:nvPr/>
        </p:nvSpPr>
        <p:spPr>
          <a:xfrm>
            <a:off x="4446945" y="2545319"/>
            <a:ext cx="1894150" cy="519232"/>
          </a:xfrm>
          <a:prstGeom prst="rect">
            <a:avLst/>
          </a:prstGeom>
          <a:solidFill>
            <a:srgbClr val="57A99A"/>
          </a:solidFill>
          <a:ln w="25400" cap="flat" cmpd="sng" algn="ctr">
            <a:noFill/>
            <a:prstDash val="solid"/>
          </a:ln>
          <a:effectLst/>
        </p:spPr>
        <p:txBody>
          <a:bodyPr lIns="36000" rIns="36000"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Case </a:t>
            </a:r>
          </a:p>
          <a:p>
            <a:pPr marL="0" marR="0" lvl="0" indent="0" algn="ctr" defTabSz="91429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Management</a:t>
            </a:r>
          </a:p>
        </p:txBody>
      </p:sp>
      <p:sp>
        <p:nvSpPr>
          <p:cNvPr id="38" name="Rectangle 37">
            <a:extLst>
              <a:ext uri="{FF2B5EF4-FFF2-40B4-BE49-F238E27FC236}">
                <a16:creationId xmlns:a16="http://schemas.microsoft.com/office/drawing/2014/main" id="{75E4B736-074F-4D62-92DE-9118609257FB}"/>
              </a:ext>
            </a:extLst>
          </p:cNvPr>
          <p:cNvSpPr/>
          <p:nvPr/>
        </p:nvSpPr>
        <p:spPr>
          <a:xfrm>
            <a:off x="10528947" y="1931908"/>
            <a:ext cx="1165611" cy="1132643"/>
          </a:xfrm>
          <a:prstGeom prst="rect">
            <a:avLst/>
          </a:prstGeom>
          <a:solidFill>
            <a:srgbClr val="57A99A"/>
          </a:solidFill>
          <a:ln w="25400" cap="flat" cmpd="sng" algn="ctr">
            <a:noFill/>
            <a:prstDash val="solid"/>
          </a:ln>
          <a:effectLst/>
        </p:spPr>
        <p:txBody>
          <a:bodyPr lIns="36000" rIns="36000" rtlCol="0" anchor="b"/>
          <a:lstStyle/>
          <a:p>
            <a:pPr marL="0" marR="0" lvl="0" indent="0" algn="ctr" defTabSz="91429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Central </a:t>
            </a:r>
          </a:p>
          <a:p>
            <a:pPr marL="0" marR="0" lvl="0" indent="0" algn="ctr" defTabSz="91429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Co-ordination</a:t>
            </a:r>
          </a:p>
        </p:txBody>
      </p:sp>
      <p:sp>
        <p:nvSpPr>
          <p:cNvPr id="40" name="Oval 39">
            <a:extLst>
              <a:ext uri="{FF2B5EF4-FFF2-40B4-BE49-F238E27FC236}">
                <a16:creationId xmlns:a16="http://schemas.microsoft.com/office/drawing/2014/main" id="{B50B47FC-1AD6-4C0E-ADC0-519450B64514}"/>
              </a:ext>
            </a:extLst>
          </p:cNvPr>
          <p:cNvSpPr/>
          <p:nvPr/>
        </p:nvSpPr>
        <p:spPr>
          <a:xfrm>
            <a:off x="4117893" y="2553190"/>
            <a:ext cx="546815" cy="503490"/>
          </a:xfrm>
          <a:prstGeom prst="ellipse">
            <a:avLst/>
          </a:prstGeom>
          <a:solidFill>
            <a:srgbClr val="FFFFFF"/>
          </a:solidFill>
          <a:ln w="38100" cap="flat" cmpd="sng" algn="ctr">
            <a:solidFill>
              <a:srgbClr val="555151"/>
            </a:solidFill>
            <a:prstDash val="solid"/>
          </a:ln>
          <a:effectLst/>
        </p:spPr>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0000"/>
              </a:solidFill>
              <a:effectLst/>
              <a:uLnTx/>
              <a:uFillTx/>
              <a:latin typeface="Arial"/>
              <a:ea typeface="+mn-ea"/>
              <a:cs typeface="+mn-cs"/>
            </a:endParaRPr>
          </a:p>
        </p:txBody>
      </p:sp>
      <p:sp>
        <p:nvSpPr>
          <p:cNvPr id="44" name="Oval 43">
            <a:extLst>
              <a:ext uri="{FF2B5EF4-FFF2-40B4-BE49-F238E27FC236}">
                <a16:creationId xmlns:a16="http://schemas.microsoft.com/office/drawing/2014/main" id="{3AE939A9-0B79-46EC-985D-AAAFB9C7F12F}"/>
              </a:ext>
            </a:extLst>
          </p:cNvPr>
          <p:cNvSpPr/>
          <p:nvPr/>
        </p:nvSpPr>
        <p:spPr>
          <a:xfrm>
            <a:off x="4117894" y="1933406"/>
            <a:ext cx="546815" cy="503490"/>
          </a:xfrm>
          <a:prstGeom prst="ellipse">
            <a:avLst/>
          </a:prstGeom>
          <a:solidFill>
            <a:srgbClr val="FFFFFF"/>
          </a:solidFill>
          <a:ln w="38100" cap="flat" cmpd="sng" algn="ctr">
            <a:solidFill>
              <a:srgbClr val="555151"/>
            </a:solidFill>
            <a:prstDash val="solid"/>
          </a:ln>
          <a:effectLst/>
        </p:spPr>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0000"/>
              </a:solidFill>
              <a:effectLst/>
              <a:uLnTx/>
              <a:uFillTx/>
              <a:latin typeface="Arial"/>
              <a:ea typeface="+mn-ea"/>
              <a:cs typeface="+mn-cs"/>
            </a:endParaRPr>
          </a:p>
        </p:txBody>
      </p:sp>
      <p:pic>
        <p:nvPicPr>
          <p:cNvPr id="47" name="Graphic 46" descr="Hospital">
            <a:extLst>
              <a:ext uri="{FF2B5EF4-FFF2-40B4-BE49-F238E27FC236}">
                <a16:creationId xmlns:a16="http://schemas.microsoft.com/office/drawing/2014/main" id="{E8602F30-8F64-4BEA-A189-9837886A48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77665" y="1987718"/>
            <a:ext cx="428844" cy="394866"/>
          </a:xfrm>
          <a:prstGeom prst="rect">
            <a:avLst/>
          </a:prstGeom>
        </p:spPr>
      </p:pic>
      <p:pic>
        <p:nvPicPr>
          <p:cNvPr id="49" name="Graphic 48" descr="Veterinarian">
            <a:extLst>
              <a:ext uri="{FF2B5EF4-FFF2-40B4-BE49-F238E27FC236}">
                <a16:creationId xmlns:a16="http://schemas.microsoft.com/office/drawing/2014/main" id="{C794CF94-A62F-43DB-AB11-7B2BFFBCC0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76878" y="2607502"/>
            <a:ext cx="428844" cy="394866"/>
          </a:xfrm>
          <a:prstGeom prst="rect">
            <a:avLst/>
          </a:prstGeom>
        </p:spPr>
      </p:pic>
      <p:sp>
        <p:nvSpPr>
          <p:cNvPr id="42" name="Oval 41">
            <a:extLst>
              <a:ext uri="{FF2B5EF4-FFF2-40B4-BE49-F238E27FC236}">
                <a16:creationId xmlns:a16="http://schemas.microsoft.com/office/drawing/2014/main" id="{6BE92114-47AC-470D-877D-B6BF650E2303}"/>
              </a:ext>
            </a:extLst>
          </p:cNvPr>
          <p:cNvSpPr/>
          <p:nvPr/>
        </p:nvSpPr>
        <p:spPr>
          <a:xfrm>
            <a:off x="10839923" y="1985198"/>
            <a:ext cx="546815" cy="503490"/>
          </a:xfrm>
          <a:prstGeom prst="ellipse">
            <a:avLst/>
          </a:prstGeom>
          <a:solidFill>
            <a:srgbClr val="FFFFFF"/>
          </a:solidFill>
          <a:ln w="38100" cap="flat" cmpd="sng" algn="ctr">
            <a:solidFill>
              <a:srgbClr val="555151"/>
            </a:solidFill>
            <a:prstDash val="solid"/>
          </a:ln>
          <a:effectLst/>
        </p:spPr>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0000"/>
              </a:solidFill>
              <a:effectLst/>
              <a:uLnTx/>
              <a:uFillTx/>
              <a:latin typeface="Arial"/>
              <a:ea typeface="+mn-ea"/>
              <a:cs typeface="+mn-cs"/>
            </a:endParaRPr>
          </a:p>
        </p:txBody>
      </p:sp>
      <p:pic>
        <p:nvPicPr>
          <p:cNvPr id="51" name="Graphic 50" descr="Wireless router">
            <a:extLst>
              <a:ext uri="{FF2B5EF4-FFF2-40B4-BE49-F238E27FC236}">
                <a16:creationId xmlns:a16="http://schemas.microsoft.com/office/drawing/2014/main" id="{2B628007-8B95-46DC-B12E-3874851FB6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93000" y="2039510"/>
            <a:ext cx="428844" cy="394866"/>
          </a:xfrm>
          <a:prstGeom prst="rect">
            <a:avLst/>
          </a:prstGeom>
        </p:spPr>
      </p:pic>
      <p:sp>
        <p:nvSpPr>
          <p:cNvPr id="6" name="Title 5">
            <a:extLst>
              <a:ext uri="{FF2B5EF4-FFF2-40B4-BE49-F238E27FC236}">
                <a16:creationId xmlns:a16="http://schemas.microsoft.com/office/drawing/2014/main" id="{3A74AFBA-84DA-4454-A38B-278D3800BE9F}"/>
              </a:ext>
            </a:extLst>
          </p:cNvPr>
          <p:cNvSpPr>
            <a:spLocks noGrp="1"/>
          </p:cNvSpPr>
          <p:nvPr>
            <p:ph type="title"/>
          </p:nvPr>
        </p:nvSpPr>
        <p:spPr>
          <a:xfrm>
            <a:off x="641437" y="137445"/>
            <a:ext cx="10817225" cy="860425"/>
          </a:xfrm>
        </p:spPr>
        <p:txBody>
          <a:bodyPr/>
          <a:lstStyle/>
          <a:p>
            <a:r>
              <a:rPr lang="en-US" dirty="0"/>
              <a:t>Executive Summary</a:t>
            </a:r>
          </a:p>
        </p:txBody>
      </p:sp>
      <p:sp>
        <p:nvSpPr>
          <p:cNvPr id="5" name="Rectangle 4">
            <a:extLst>
              <a:ext uri="{FF2B5EF4-FFF2-40B4-BE49-F238E27FC236}">
                <a16:creationId xmlns:a16="http://schemas.microsoft.com/office/drawing/2014/main" id="{9A4096F2-EE9D-438A-84BA-36915D083152}"/>
              </a:ext>
            </a:extLst>
          </p:cNvPr>
          <p:cNvSpPr/>
          <p:nvPr/>
        </p:nvSpPr>
        <p:spPr>
          <a:xfrm>
            <a:off x="381001" y="1034753"/>
            <a:ext cx="3057593" cy="617021"/>
          </a:xfrm>
          <a:prstGeom prst="rect">
            <a:avLst/>
          </a:prstGeom>
          <a:noFill/>
          <a:ln w="25400" cap="flat" cmpd="sng" algn="ctr">
            <a:noFill/>
            <a:prstDash val="solid"/>
          </a:ln>
          <a:effectLst/>
        </p:spPr>
        <p:txBody>
          <a:bodyPr lIns="36000" rIns="36000" rtlCol="0" anchor="ct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646464"/>
                </a:solidFill>
                <a:effectLst/>
                <a:uLnTx/>
                <a:uFillTx/>
                <a:latin typeface="Arial"/>
                <a:ea typeface="+mn-ea"/>
                <a:cs typeface="+mn-cs"/>
              </a:rPr>
              <a:t>The situation now</a:t>
            </a:r>
          </a:p>
        </p:txBody>
      </p:sp>
      <p:sp>
        <p:nvSpPr>
          <p:cNvPr id="7" name="Rectangle 6">
            <a:extLst>
              <a:ext uri="{FF2B5EF4-FFF2-40B4-BE49-F238E27FC236}">
                <a16:creationId xmlns:a16="http://schemas.microsoft.com/office/drawing/2014/main" id="{10B8B6E0-2E30-4E00-9100-80734B0FCEEC}"/>
              </a:ext>
            </a:extLst>
          </p:cNvPr>
          <p:cNvSpPr/>
          <p:nvPr/>
        </p:nvSpPr>
        <p:spPr>
          <a:xfrm>
            <a:off x="4076701" y="1015775"/>
            <a:ext cx="3057593" cy="617021"/>
          </a:xfrm>
          <a:prstGeom prst="rect">
            <a:avLst/>
          </a:prstGeom>
          <a:noFill/>
          <a:ln w="25400" cap="flat" cmpd="sng" algn="ctr">
            <a:noFill/>
            <a:prstDash val="solid"/>
          </a:ln>
          <a:effectLst/>
        </p:spPr>
        <p:txBody>
          <a:bodyPr lIns="36000" rIns="36000" rtlCol="0" anchor="ct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646464"/>
                </a:solidFill>
                <a:effectLst/>
                <a:uLnTx/>
                <a:uFillTx/>
                <a:latin typeface="Arial"/>
                <a:ea typeface="+mn-ea"/>
                <a:cs typeface="+mn-cs"/>
              </a:rPr>
              <a:t>How we want to help</a:t>
            </a:r>
          </a:p>
        </p:txBody>
      </p:sp>
      <p:cxnSp>
        <p:nvCxnSpPr>
          <p:cNvPr id="29" name="Straight Connector 28">
            <a:extLst>
              <a:ext uri="{FF2B5EF4-FFF2-40B4-BE49-F238E27FC236}">
                <a16:creationId xmlns:a16="http://schemas.microsoft.com/office/drawing/2014/main" id="{1BC0B585-268D-4E4A-ABF2-1FBEE3E718CC}"/>
              </a:ext>
            </a:extLst>
          </p:cNvPr>
          <p:cNvCxnSpPr>
            <a:cxnSpLocks/>
          </p:cNvCxnSpPr>
          <p:nvPr/>
        </p:nvCxnSpPr>
        <p:spPr>
          <a:xfrm>
            <a:off x="381001" y="1492497"/>
            <a:ext cx="3186429" cy="0"/>
          </a:xfrm>
          <a:prstGeom prst="line">
            <a:avLst/>
          </a:prstGeom>
          <a:noFill/>
          <a:ln w="19050" cap="flat" cmpd="sng" algn="ctr">
            <a:solidFill>
              <a:srgbClr val="000000"/>
            </a:solidFill>
            <a:prstDash val="solid"/>
          </a:ln>
          <a:effectLst/>
        </p:spPr>
      </p:cxnSp>
      <p:cxnSp>
        <p:nvCxnSpPr>
          <p:cNvPr id="30" name="Straight Connector 29">
            <a:extLst>
              <a:ext uri="{FF2B5EF4-FFF2-40B4-BE49-F238E27FC236}">
                <a16:creationId xmlns:a16="http://schemas.microsoft.com/office/drawing/2014/main" id="{2FDF599B-016E-4620-A391-B43A524E2B7D}"/>
              </a:ext>
            </a:extLst>
          </p:cNvPr>
          <p:cNvCxnSpPr>
            <a:cxnSpLocks/>
          </p:cNvCxnSpPr>
          <p:nvPr/>
        </p:nvCxnSpPr>
        <p:spPr>
          <a:xfrm>
            <a:off x="4076700" y="1492497"/>
            <a:ext cx="7589520" cy="0"/>
          </a:xfrm>
          <a:prstGeom prst="line">
            <a:avLst/>
          </a:prstGeom>
          <a:noFill/>
          <a:ln w="19050" cap="flat" cmpd="sng" algn="ctr">
            <a:solidFill>
              <a:srgbClr val="000000"/>
            </a:solidFill>
            <a:prstDash val="solid"/>
          </a:ln>
          <a:effectLst/>
        </p:spPr>
      </p:cxnSp>
      <p:sp>
        <p:nvSpPr>
          <p:cNvPr id="54" name="Rectangle 53">
            <a:extLst>
              <a:ext uri="{FF2B5EF4-FFF2-40B4-BE49-F238E27FC236}">
                <a16:creationId xmlns:a16="http://schemas.microsoft.com/office/drawing/2014/main" id="{FE00FD42-E283-4FFD-9997-5CA5336DCB91}"/>
              </a:ext>
            </a:extLst>
          </p:cNvPr>
          <p:cNvSpPr/>
          <p:nvPr/>
        </p:nvSpPr>
        <p:spPr>
          <a:xfrm>
            <a:off x="381001" y="1588274"/>
            <a:ext cx="3186430" cy="2330490"/>
          </a:xfrm>
          <a:prstGeom prst="rect">
            <a:avLst/>
          </a:prstGeom>
          <a:noFill/>
          <a:ln w="25400" cap="flat" cmpd="sng" algn="ctr">
            <a:noFill/>
            <a:prstDash val="solid"/>
          </a:ln>
          <a:effectLst/>
        </p:spPr>
        <p:txBody>
          <a:bodyPr lIns="0" rIns="0" rtlCol="0" anchor="t"/>
          <a:lstStyle/>
          <a:p>
            <a:pPr marL="228600" marR="0" lvl="0" indent="-228600" algn="just" defTabSz="914293"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200" b="0" i="0" u="none" strike="noStrike" kern="0" cap="none" spc="0" normalizeH="0" baseline="0" noProof="0" dirty="0">
                <a:ln>
                  <a:noFill/>
                </a:ln>
                <a:solidFill>
                  <a:srgbClr val="555151"/>
                </a:solidFill>
                <a:effectLst/>
                <a:uLnTx/>
                <a:uFillTx/>
                <a:latin typeface="Arial"/>
                <a:ea typeface="+mn-ea"/>
                <a:cs typeface="+mn-cs"/>
              </a:rPr>
              <a:t>Nigeria has witnessed a </a:t>
            </a:r>
            <a:r>
              <a:rPr kumimoji="0" lang="en-US" sz="1200" b="1" i="0" u="none" strike="noStrike" kern="0" cap="none" spc="0" normalizeH="0" baseline="0" noProof="0" dirty="0">
                <a:ln>
                  <a:noFill/>
                </a:ln>
                <a:solidFill>
                  <a:srgbClr val="555151"/>
                </a:solidFill>
                <a:effectLst/>
                <a:uLnTx/>
                <a:uFillTx/>
                <a:latin typeface="Arial"/>
                <a:ea typeface="+mn-ea"/>
                <a:cs typeface="+mn-cs"/>
              </a:rPr>
              <a:t>steady increase in COVID-19 cases </a:t>
            </a:r>
            <a:r>
              <a:rPr kumimoji="0" lang="en-US" sz="1200" b="0" i="0" u="none" strike="noStrike" kern="0" cap="none" spc="0" normalizeH="0" baseline="0" noProof="0" dirty="0">
                <a:ln>
                  <a:noFill/>
                </a:ln>
                <a:solidFill>
                  <a:srgbClr val="555151"/>
                </a:solidFill>
                <a:effectLst/>
                <a:uLnTx/>
                <a:uFillTx/>
                <a:latin typeface="Arial"/>
                <a:ea typeface="+mn-ea"/>
                <a:cs typeface="+mn-cs"/>
              </a:rPr>
              <a:t>since recording its first case in February 2020. Given the country’s size and the rapid spread of COVID-19 globally, experts indicate that </a:t>
            </a:r>
            <a:r>
              <a:rPr kumimoji="0" lang="en-US" sz="1200" b="1" i="0" u="none" strike="noStrike" kern="0" cap="none" spc="0" normalizeH="0" baseline="0" noProof="0" dirty="0">
                <a:ln>
                  <a:noFill/>
                </a:ln>
                <a:solidFill>
                  <a:srgbClr val="555151"/>
                </a:solidFill>
                <a:effectLst/>
                <a:uLnTx/>
                <a:uFillTx/>
                <a:latin typeface="Arial"/>
                <a:ea typeface="+mn-ea"/>
                <a:cs typeface="+mn-cs"/>
              </a:rPr>
              <a:t>the worst is yet to come</a:t>
            </a:r>
            <a:r>
              <a:rPr kumimoji="0" lang="en-US" sz="1200" b="0" i="0" u="none" strike="noStrike" kern="0" cap="none" spc="0" normalizeH="0" baseline="0" noProof="0" dirty="0">
                <a:ln>
                  <a:noFill/>
                </a:ln>
                <a:solidFill>
                  <a:srgbClr val="555151"/>
                </a:solidFill>
                <a:effectLst/>
                <a:uLnTx/>
                <a:uFillTx/>
                <a:latin typeface="Arial"/>
                <a:ea typeface="+mn-ea"/>
                <a:cs typeface="+mn-cs"/>
              </a:rPr>
              <a:t>.</a:t>
            </a:r>
          </a:p>
          <a:p>
            <a:pPr marL="228600" marR="0" lvl="0" indent="-228600" algn="just" defTabSz="914293" rtl="0" eaLnBrk="1" fontAlgn="auto" latinLnBrk="0" hangingPunct="1">
              <a:lnSpc>
                <a:spcPct val="100000"/>
              </a:lnSpc>
              <a:spcBef>
                <a:spcPts val="0"/>
              </a:spcBef>
              <a:spcAft>
                <a:spcPts val="300"/>
              </a:spcAft>
              <a:buClrTx/>
              <a:buSzTx/>
              <a:buFontTx/>
              <a:buNone/>
              <a:tabLst/>
              <a:defRPr/>
            </a:pPr>
            <a:endParaRPr kumimoji="0" lang="en-US" sz="1200" b="0" i="0" u="none" strike="noStrike" kern="0" cap="none" spc="0" normalizeH="0" baseline="0" noProof="0" dirty="0">
              <a:ln>
                <a:noFill/>
              </a:ln>
              <a:solidFill>
                <a:srgbClr val="555151"/>
              </a:solidFill>
              <a:effectLst/>
              <a:uLnTx/>
              <a:uFillTx/>
              <a:latin typeface="Arial"/>
              <a:ea typeface="+mn-ea"/>
              <a:cs typeface="+mn-cs"/>
            </a:endParaRPr>
          </a:p>
          <a:p>
            <a:pPr marL="228600" marR="0" lvl="0" indent="-228600" algn="just" defTabSz="914293"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200" b="1" i="0" u="none" strike="noStrike" kern="0" cap="none" spc="0" normalizeH="0" baseline="0" noProof="0" dirty="0">
                <a:ln>
                  <a:noFill/>
                </a:ln>
                <a:solidFill>
                  <a:srgbClr val="555151"/>
                </a:solidFill>
                <a:effectLst/>
                <a:uLnTx/>
                <a:uFillTx/>
                <a:latin typeface="Arial"/>
                <a:ea typeface="+mn-ea"/>
                <a:cs typeface="+mn-cs"/>
              </a:rPr>
              <a:t>Multiple responses are required </a:t>
            </a:r>
            <a:r>
              <a:rPr kumimoji="0" lang="en-US" sz="1200" b="0" i="0" u="none" strike="noStrike" kern="0" cap="none" spc="0" normalizeH="0" baseline="0" noProof="0" dirty="0">
                <a:ln>
                  <a:noFill/>
                </a:ln>
                <a:solidFill>
                  <a:srgbClr val="555151"/>
                </a:solidFill>
                <a:effectLst/>
                <a:uLnTx/>
                <a:uFillTx/>
                <a:latin typeface="Arial"/>
                <a:ea typeface="+mn-ea"/>
                <a:cs typeface="+mn-cs"/>
              </a:rPr>
              <a:t>to stem the case growth in Nigeria, and we believe success will require </a:t>
            </a:r>
            <a:r>
              <a:rPr kumimoji="0" lang="en-US" sz="1200" b="1" i="0" u="none" strike="noStrike" kern="0" cap="none" spc="0" normalizeH="0" baseline="0" noProof="0" dirty="0">
                <a:ln>
                  <a:noFill/>
                </a:ln>
                <a:solidFill>
                  <a:srgbClr val="555151"/>
                </a:solidFill>
                <a:effectLst/>
                <a:uLnTx/>
                <a:uFillTx/>
                <a:latin typeface="Arial"/>
                <a:ea typeface="+mn-ea"/>
                <a:cs typeface="+mn-cs"/>
              </a:rPr>
              <a:t>strong collaboration between government and the private sector. </a:t>
            </a:r>
          </a:p>
          <a:p>
            <a:pPr marL="228600" marR="0" lvl="0" indent="-228600" algn="just" defTabSz="914293" rtl="0" eaLnBrk="1" fontAlgn="auto" latinLnBrk="0" hangingPunct="1">
              <a:lnSpc>
                <a:spcPct val="100000"/>
              </a:lnSpc>
              <a:spcBef>
                <a:spcPts val="0"/>
              </a:spcBef>
              <a:spcAft>
                <a:spcPts val="300"/>
              </a:spcAft>
              <a:buClrTx/>
              <a:buSzTx/>
              <a:buFont typeface="Wingdings" panose="05000000000000000000" pitchFamily="2" charset="2"/>
              <a:buChar char="§"/>
              <a:tabLst/>
              <a:defRPr/>
            </a:pPr>
            <a:endParaRPr kumimoji="0" lang="en-US" sz="1200" b="0" i="0" u="none" strike="noStrike" kern="0" cap="none" spc="0" normalizeH="0" baseline="0" noProof="0" dirty="0">
              <a:ln>
                <a:noFill/>
              </a:ln>
              <a:solidFill>
                <a:srgbClr val="555151"/>
              </a:solidFill>
              <a:effectLst/>
              <a:uLnTx/>
              <a:uFillTx/>
              <a:latin typeface="Arial"/>
              <a:ea typeface="+mn-ea"/>
              <a:cs typeface="+mn-cs"/>
            </a:endParaRPr>
          </a:p>
          <a:p>
            <a:pPr marL="228600" marR="0" lvl="0" indent="-228600" algn="just" defTabSz="914293"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200" b="0" i="0" u="none" strike="noStrike" kern="0" cap="none" spc="0" normalizeH="0" baseline="0" noProof="0" dirty="0">
                <a:ln>
                  <a:noFill/>
                </a:ln>
                <a:solidFill>
                  <a:srgbClr val="555151"/>
                </a:solidFill>
                <a:effectLst/>
                <a:uLnTx/>
                <a:uFillTx/>
                <a:latin typeface="Arial"/>
                <a:ea typeface="+mn-ea"/>
                <a:cs typeface="+mn-cs"/>
              </a:rPr>
              <a:t>Quite critically for instance, the national </a:t>
            </a:r>
            <a:r>
              <a:rPr kumimoji="0" lang="en-US" sz="1200" b="1" i="0" u="none" strike="noStrike" kern="0" cap="none" spc="0" normalizeH="0" baseline="0" noProof="0" dirty="0">
                <a:ln>
                  <a:noFill/>
                </a:ln>
                <a:solidFill>
                  <a:srgbClr val="555151"/>
                </a:solidFill>
                <a:effectLst/>
                <a:uLnTx/>
                <a:uFillTx/>
                <a:latin typeface="Arial"/>
                <a:ea typeface="+mn-ea"/>
                <a:cs typeface="+mn-cs"/>
              </a:rPr>
              <a:t>testing capacity is low</a:t>
            </a:r>
            <a:r>
              <a:rPr kumimoji="0" lang="en-US" sz="1200" b="0" i="0" u="none" strike="noStrike" kern="0" cap="none" spc="0" normalizeH="0" baseline="0" noProof="0" dirty="0">
                <a:ln>
                  <a:noFill/>
                </a:ln>
                <a:solidFill>
                  <a:srgbClr val="555151"/>
                </a:solidFill>
                <a:effectLst/>
                <a:uLnTx/>
                <a:uFillTx/>
                <a:latin typeface="Arial"/>
                <a:ea typeface="+mn-ea"/>
                <a:cs typeface="+mn-cs"/>
              </a:rPr>
              <a:t> at an initial 100-200 tests per day, compared to estimated optimal capacity of 5000 to 10,000 tests per day.</a:t>
            </a:r>
          </a:p>
        </p:txBody>
      </p:sp>
      <p:sp>
        <p:nvSpPr>
          <p:cNvPr id="62" name="Rectangle 61">
            <a:extLst>
              <a:ext uri="{FF2B5EF4-FFF2-40B4-BE49-F238E27FC236}">
                <a16:creationId xmlns:a16="http://schemas.microsoft.com/office/drawing/2014/main" id="{77E17860-C130-4AE9-98F6-B2F115B96E74}"/>
              </a:ext>
            </a:extLst>
          </p:cNvPr>
          <p:cNvSpPr/>
          <p:nvPr/>
        </p:nvSpPr>
        <p:spPr>
          <a:xfrm>
            <a:off x="4076701" y="1588273"/>
            <a:ext cx="7525420" cy="456407"/>
          </a:xfrm>
          <a:prstGeom prst="rect">
            <a:avLst/>
          </a:prstGeom>
          <a:noFill/>
          <a:ln w="25400" cap="flat" cmpd="sng" algn="ctr">
            <a:noFill/>
            <a:prstDash val="solid"/>
          </a:ln>
          <a:effectLst/>
        </p:spPr>
        <p:txBody>
          <a:bodyPr lIns="0" rIns="0" rtlCol="0" anchor="t"/>
          <a:lstStyle/>
          <a:p>
            <a:pPr marL="0" marR="0" lvl="0" indent="0" algn="l" defTabSz="914293" rtl="0" eaLnBrk="1" fontAlgn="auto" latinLnBrk="0" hangingPunct="1">
              <a:lnSpc>
                <a:spcPct val="100000"/>
              </a:lnSpc>
              <a:spcBef>
                <a:spcPts val="0"/>
              </a:spcBef>
              <a:spcAft>
                <a:spcPts val="300"/>
              </a:spcAft>
              <a:buClrTx/>
              <a:buSzTx/>
              <a:buFontTx/>
              <a:buNone/>
              <a:tabLst/>
              <a:defRPr/>
            </a:pPr>
            <a:r>
              <a:rPr kumimoji="0" lang="en-US" sz="1200" b="0" i="0" u="none" strike="noStrike" kern="0" cap="none" spc="0" normalizeH="0" baseline="0" noProof="0" dirty="0">
                <a:ln>
                  <a:noFill/>
                </a:ln>
                <a:solidFill>
                  <a:srgbClr val="555151"/>
                </a:solidFill>
                <a:effectLst/>
                <a:uLnTx/>
                <a:uFillTx/>
                <a:latin typeface="Arial"/>
                <a:ea typeface="+mn-ea"/>
                <a:cs typeface="+mn-cs"/>
              </a:rPr>
              <a:t>We </a:t>
            </a:r>
            <a:r>
              <a:rPr lang="en-US" sz="1200" kern="0" dirty="0">
                <a:solidFill>
                  <a:srgbClr val="555151"/>
                </a:solidFill>
                <a:latin typeface="Arial"/>
              </a:rPr>
              <a:t>want</a:t>
            </a:r>
            <a:r>
              <a:rPr kumimoji="0" lang="en-US" sz="1200" b="0" i="0" u="none" strike="noStrike" kern="0" cap="none" spc="0" normalizeH="0" baseline="0" noProof="0" dirty="0">
                <a:ln>
                  <a:noFill/>
                </a:ln>
                <a:solidFill>
                  <a:srgbClr val="555151"/>
                </a:solidFill>
                <a:effectLst/>
                <a:uLnTx/>
                <a:uFillTx/>
                <a:latin typeface="Arial"/>
                <a:ea typeface="+mn-ea"/>
                <a:cs typeface="+mn-cs"/>
              </a:rPr>
              <a:t> to continue to support the NCDC and the Federal Government on multiple response fronts</a:t>
            </a:r>
          </a:p>
        </p:txBody>
      </p:sp>
      <p:sp>
        <p:nvSpPr>
          <p:cNvPr id="63" name="Rectangle 62">
            <a:extLst>
              <a:ext uri="{FF2B5EF4-FFF2-40B4-BE49-F238E27FC236}">
                <a16:creationId xmlns:a16="http://schemas.microsoft.com/office/drawing/2014/main" id="{3AAAD5B7-DD7B-4235-A188-079E76C52B1E}"/>
              </a:ext>
            </a:extLst>
          </p:cNvPr>
          <p:cNvSpPr/>
          <p:nvPr/>
        </p:nvSpPr>
        <p:spPr>
          <a:xfrm>
            <a:off x="4076702" y="4034596"/>
            <a:ext cx="5346431" cy="617021"/>
          </a:xfrm>
          <a:prstGeom prst="rect">
            <a:avLst/>
          </a:prstGeom>
          <a:noFill/>
          <a:ln w="25400" cap="flat" cmpd="sng" algn="ctr">
            <a:noFill/>
            <a:prstDash val="solid"/>
          </a:ln>
          <a:effectLst/>
        </p:spPr>
        <p:txBody>
          <a:bodyPr lIns="36000" rIns="36000" rtlCol="0" anchor="ct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646464"/>
                </a:solidFill>
                <a:effectLst/>
                <a:uLnTx/>
                <a:uFillTx/>
                <a:latin typeface="Arial" panose="020B0604020202020204" pitchFamily="34" charset="0"/>
                <a:ea typeface="+mn-ea"/>
                <a:cs typeface="+mn-cs"/>
              </a:rPr>
              <a:t>What we require from the Federal Government</a:t>
            </a:r>
          </a:p>
        </p:txBody>
      </p:sp>
      <p:cxnSp>
        <p:nvCxnSpPr>
          <p:cNvPr id="64" name="Straight Connector 63">
            <a:extLst>
              <a:ext uri="{FF2B5EF4-FFF2-40B4-BE49-F238E27FC236}">
                <a16:creationId xmlns:a16="http://schemas.microsoft.com/office/drawing/2014/main" id="{4B9A8F0D-CB0E-48EB-BDAB-2F800C68A9C8}"/>
              </a:ext>
            </a:extLst>
          </p:cNvPr>
          <p:cNvCxnSpPr>
            <a:cxnSpLocks/>
          </p:cNvCxnSpPr>
          <p:nvPr/>
        </p:nvCxnSpPr>
        <p:spPr>
          <a:xfrm>
            <a:off x="4076700" y="4485918"/>
            <a:ext cx="7589518" cy="0"/>
          </a:xfrm>
          <a:prstGeom prst="line">
            <a:avLst/>
          </a:prstGeom>
          <a:noFill/>
          <a:ln w="19050" cap="flat" cmpd="sng" algn="ctr">
            <a:solidFill>
              <a:srgbClr val="000000"/>
            </a:solidFill>
            <a:prstDash val="solid"/>
          </a:ln>
          <a:effectLst/>
        </p:spPr>
      </p:cxnSp>
      <p:sp>
        <p:nvSpPr>
          <p:cNvPr id="65" name="Rectangle 64">
            <a:extLst>
              <a:ext uri="{FF2B5EF4-FFF2-40B4-BE49-F238E27FC236}">
                <a16:creationId xmlns:a16="http://schemas.microsoft.com/office/drawing/2014/main" id="{68E5EF41-DB21-4D1C-A97B-098A5F2C1FAE}"/>
              </a:ext>
            </a:extLst>
          </p:cNvPr>
          <p:cNvSpPr/>
          <p:nvPr/>
        </p:nvSpPr>
        <p:spPr>
          <a:xfrm>
            <a:off x="4076701" y="3198868"/>
            <a:ext cx="7381961" cy="441053"/>
          </a:xfrm>
          <a:prstGeom prst="rect">
            <a:avLst/>
          </a:prstGeom>
          <a:noFill/>
          <a:ln w="25400" cap="flat" cmpd="sng" algn="ctr">
            <a:noFill/>
            <a:prstDash val="solid"/>
          </a:ln>
          <a:effectLst/>
        </p:spPr>
        <p:txBody>
          <a:bodyPr lIns="0" rIns="0" rtlCol="0" anchor="t"/>
          <a:lstStyle/>
          <a:p>
            <a:pPr marL="0" marR="0" lvl="0" indent="0" algn="l" defTabSz="914293" rtl="0" eaLnBrk="1" fontAlgn="auto" latinLnBrk="0" hangingPunct="1">
              <a:lnSpc>
                <a:spcPct val="100000"/>
              </a:lnSpc>
              <a:spcBef>
                <a:spcPts val="0"/>
              </a:spcBef>
              <a:spcAft>
                <a:spcPts val="300"/>
              </a:spcAft>
              <a:buClrTx/>
              <a:buSzTx/>
              <a:buFontTx/>
              <a:buNone/>
              <a:tabLst/>
              <a:defRPr/>
            </a:pPr>
            <a:r>
              <a:rPr kumimoji="0" lang="en-US" sz="1200" b="0" i="0" u="none" strike="noStrike" kern="0" cap="none" spc="0" normalizeH="0" baseline="0" noProof="0" dirty="0">
                <a:ln>
                  <a:noFill/>
                </a:ln>
                <a:solidFill>
                  <a:srgbClr val="555151"/>
                </a:solidFill>
                <a:effectLst/>
                <a:uLnTx/>
                <a:uFillTx/>
                <a:latin typeface="Arial"/>
                <a:ea typeface="+mn-ea"/>
                <a:cs typeface="+mn-cs"/>
              </a:rPr>
              <a:t>It is most critical today for Nigeria to expand the national testing capacity, and we want to support by:</a:t>
            </a:r>
            <a:endParaRPr kumimoji="0" lang="en-US" sz="1200" b="1" i="0" u="none" strike="noStrike" kern="0" cap="none" spc="0" normalizeH="0" baseline="0" noProof="0" dirty="0">
              <a:ln>
                <a:noFill/>
              </a:ln>
              <a:solidFill>
                <a:srgbClr val="555151"/>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780F2B44-D822-48A2-B31F-F8A70FCC1CC4}"/>
              </a:ext>
            </a:extLst>
          </p:cNvPr>
          <p:cNvGrpSpPr/>
          <p:nvPr/>
        </p:nvGrpSpPr>
        <p:grpSpPr>
          <a:xfrm>
            <a:off x="4210109" y="5426075"/>
            <a:ext cx="7431114" cy="1147763"/>
            <a:chOff x="4210109" y="5426075"/>
            <a:chExt cx="7431114" cy="1147763"/>
          </a:xfrm>
        </p:grpSpPr>
        <p:grpSp>
          <p:nvGrpSpPr>
            <p:cNvPr id="2" name="Group 1">
              <a:extLst>
                <a:ext uri="{FF2B5EF4-FFF2-40B4-BE49-F238E27FC236}">
                  <a16:creationId xmlns:a16="http://schemas.microsoft.com/office/drawing/2014/main" id="{25C21C66-82AE-4FD1-8CAE-378B4C083C17}"/>
                </a:ext>
              </a:extLst>
            </p:cNvPr>
            <p:cNvGrpSpPr/>
            <p:nvPr/>
          </p:nvGrpSpPr>
          <p:grpSpPr>
            <a:xfrm>
              <a:off x="4210109" y="5426202"/>
              <a:ext cx="1404186" cy="1147596"/>
              <a:chOff x="4210109" y="5426202"/>
              <a:chExt cx="1404186" cy="1147596"/>
            </a:xfrm>
          </p:grpSpPr>
          <p:sp>
            <p:nvSpPr>
              <p:cNvPr id="66" name="Flowchart: Process 65">
                <a:extLst>
                  <a:ext uri="{FF2B5EF4-FFF2-40B4-BE49-F238E27FC236}">
                    <a16:creationId xmlns:a16="http://schemas.microsoft.com/office/drawing/2014/main" id="{DE04F6BF-6C2D-460D-AF05-D1F98EB8631A}"/>
                  </a:ext>
                </a:extLst>
              </p:cNvPr>
              <p:cNvSpPr/>
              <p:nvPr/>
            </p:nvSpPr>
            <p:spPr>
              <a:xfrm>
                <a:off x="4210109" y="5426202"/>
                <a:ext cx="1404186" cy="1147596"/>
              </a:xfrm>
              <a:prstGeom prst="flowChartProcess">
                <a:avLst/>
              </a:prstGeom>
              <a:noFill/>
              <a:ln w="3175">
                <a:solidFill>
                  <a:srgbClr val="55515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ctr" defTabSz="914400" rtl="0" eaLnBrk="0" fontAlgn="base" latinLnBrk="0" hangingPunct="0">
                  <a:lnSpc>
                    <a:spcPct val="100000"/>
                  </a:lnSpc>
                  <a:spcBef>
                    <a:spcPct val="0"/>
                  </a:spcBef>
                  <a:spcAft>
                    <a:spcPts val="600"/>
                  </a:spcAft>
                  <a:buClr>
                    <a:srgbClr val="FFE600"/>
                  </a:buClr>
                  <a:buSzPct val="70000"/>
                  <a:buFontTx/>
                  <a:buNone/>
                  <a:tabLst/>
                  <a:defRPr/>
                </a:pPr>
                <a:r>
                  <a:rPr kumimoji="0" lang="en-US" sz="800" b="0" i="0" u="none" strike="noStrike" kern="1200" cap="none" spc="0" normalizeH="0" baseline="0" noProof="0">
                    <a:ln>
                      <a:noFill/>
                    </a:ln>
                    <a:solidFill>
                      <a:srgbClr val="646464"/>
                    </a:solidFill>
                    <a:effectLst/>
                    <a:uLnTx/>
                    <a:uFillTx/>
                    <a:latin typeface="Arial"/>
                    <a:ea typeface="+mn-ea"/>
                    <a:cs typeface="+mn-cs"/>
                  </a:rPr>
                  <a:t>Healthcare Providers and Pharmaceuticals</a:t>
                </a:r>
              </a:p>
            </p:txBody>
          </p:sp>
          <p:pic>
            <p:nvPicPr>
              <p:cNvPr id="71" name="Picture 70">
                <a:extLst>
                  <a:ext uri="{FF2B5EF4-FFF2-40B4-BE49-F238E27FC236}">
                    <a16:creationId xmlns:a16="http://schemas.microsoft.com/office/drawing/2014/main" id="{ABF8E240-B01B-45BC-861C-2B46F8BC8297}"/>
                  </a:ext>
                </a:extLst>
              </p:cNvPr>
              <p:cNvPicPr>
                <a:picLocks noChangeAspect="1"/>
              </p:cNvPicPr>
              <p:nvPr/>
            </p:nvPicPr>
            <p:blipFill>
              <a:blip r:embed="rId13"/>
              <a:stretch>
                <a:fillRect/>
              </a:stretch>
            </p:blipFill>
            <p:spPr>
              <a:xfrm>
                <a:off x="4275509" y="5804807"/>
                <a:ext cx="311892" cy="210683"/>
              </a:xfrm>
              <a:prstGeom prst="rect">
                <a:avLst/>
              </a:prstGeom>
            </p:spPr>
          </p:pic>
          <p:pic>
            <p:nvPicPr>
              <p:cNvPr id="72" name="Picture 71">
                <a:extLst>
                  <a:ext uri="{FF2B5EF4-FFF2-40B4-BE49-F238E27FC236}">
                    <a16:creationId xmlns:a16="http://schemas.microsoft.com/office/drawing/2014/main" id="{9F8E71DF-19AF-4E42-B596-01120035AEBB}"/>
                  </a:ext>
                </a:extLst>
              </p:cNvPr>
              <p:cNvPicPr>
                <a:picLocks noChangeAspect="1"/>
              </p:cNvPicPr>
              <p:nvPr/>
            </p:nvPicPr>
            <p:blipFill>
              <a:blip r:embed="rId14"/>
              <a:stretch>
                <a:fillRect/>
              </a:stretch>
            </p:blipFill>
            <p:spPr>
              <a:xfrm>
                <a:off x="5259739" y="6115011"/>
                <a:ext cx="294609" cy="197168"/>
              </a:xfrm>
              <a:prstGeom prst="rect">
                <a:avLst/>
              </a:prstGeom>
            </p:spPr>
          </p:pic>
          <p:pic>
            <p:nvPicPr>
              <p:cNvPr id="73" name="Picture 72">
                <a:extLst>
                  <a:ext uri="{FF2B5EF4-FFF2-40B4-BE49-F238E27FC236}">
                    <a16:creationId xmlns:a16="http://schemas.microsoft.com/office/drawing/2014/main" id="{A770FCE9-A6BA-48B9-B776-16A727437B6E}"/>
                  </a:ext>
                </a:extLst>
              </p:cNvPr>
              <p:cNvPicPr>
                <a:picLocks noChangeAspect="1"/>
              </p:cNvPicPr>
              <p:nvPr/>
            </p:nvPicPr>
            <p:blipFill rotWithShape="1">
              <a:blip r:embed="rId15"/>
              <a:srcRect t="25194" b="29983"/>
              <a:stretch/>
            </p:blipFill>
            <p:spPr>
              <a:xfrm>
                <a:off x="4674249" y="5814311"/>
                <a:ext cx="496101" cy="200913"/>
              </a:xfrm>
              <a:prstGeom prst="rect">
                <a:avLst/>
              </a:prstGeom>
            </p:spPr>
          </p:pic>
          <p:pic>
            <p:nvPicPr>
              <p:cNvPr id="74" name="Picture 73">
                <a:extLst>
                  <a:ext uri="{FF2B5EF4-FFF2-40B4-BE49-F238E27FC236}">
                    <a16:creationId xmlns:a16="http://schemas.microsoft.com/office/drawing/2014/main" id="{E629EDD6-AAE5-4A21-A9BC-6163138B3C45}"/>
                  </a:ext>
                </a:extLst>
              </p:cNvPr>
              <p:cNvPicPr>
                <a:picLocks noChangeAspect="1"/>
              </p:cNvPicPr>
              <p:nvPr/>
            </p:nvPicPr>
            <p:blipFill>
              <a:blip r:embed="rId16"/>
              <a:stretch>
                <a:fillRect/>
              </a:stretch>
            </p:blipFill>
            <p:spPr>
              <a:xfrm>
                <a:off x="4874494" y="6038681"/>
                <a:ext cx="325297" cy="332831"/>
              </a:xfrm>
              <a:prstGeom prst="rect">
                <a:avLst/>
              </a:prstGeom>
            </p:spPr>
          </p:pic>
          <p:pic>
            <p:nvPicPr>
              <p:cNvPr id="75" name="Picture 74">
                <a:extLst>
                  <a:ext uri="{FF2B5EF4-FFF2-40B4-BE49-F238E27FC236}">
                    <a16:creationId xmlns:a16="http://schemas.microsoft.com/office/drawing/2014/main" id="{704F7205-F4DF-4336-BC0C-52AB4D179647}"/>
                  </a:ext>
                </a:extLst>
              </p:cNvPr>
              <p:cNvPicPr>
                <a:picLocks noChangeAspect="1"/>
              </p:cNvPicPr>
              <p:nvPr/>
            </p:nvPicPr>
            <p:blipFill>
              <a:blip r:embed="rId17"/>
              <a:stretch>
                <a:fillRect/>
              </a:stretch>
            </p:blipFill>
            <p:spPr>
              <a:xfrm>
                <a:off x="5234859" y="5775895"/>
                <a:ext cx="275923" cy="271756"/>
              </a:xfrm>
              <a:prstGeom prst="rect">
                <a:avLst/>
              </a:prstGeom>
            </p:spPr>
          </p:pic>
          <p:pic>
            <p:nvPicPr>
              <p:cNvPr id="76" name="Picture 75">
                <a:extLst>
                  <a:ext uri="{FF2B5EF4-FFF2-40B4-BE49-F238E27FC236}">
                    <a16:creationId xmlns:a16="http://schemas.microsoft.com/office/drawing/2014/main" id="{EF9EA8F8-F69E-4E0B-A4EF-24F65EC6E9E8}"/>
                  </a:ext>
                </a:extLst>
              </p:cNvPr>
              <p:cNvPicPr>
                <a:picLocks noChangeAspect="1"/>
              </p:cNvPicPr>
              <p:nvPr/>
            </p:nvPicPr>
            <p:blipFill rotWithShape="1">
              <a:blip r:embed="rId18"/>
              <a:srcRect t="11907" b="25969"/>
              <a:stretch/>
            </p:blipFill>
            <p:spPr>
              <a:xfrm>
                <a:off x="4286104" y="6115683"/>
                <a:ext cx="499185" cy="178828"/>
              </a:xfrm>
              <a:prstGeom prst="rect">
                <a:avLst/>
              </a:prstGeom>
            </p:spPr>
          </p:pic>
        </p:grpSp>
        <p:grpSp>
          <p:nvGrpSpPr>
            <p:cNvPr id="4" name="Group 3">
              <a:extLst>
                <a:ext uri="{FF2B5EF4-FFF2-40B4-BE49-F238E27FC236}">
                  <a16:creationId xmlns:a16="http://schemas.microsoft.com/office/drawing/2014/main" id="{89EAB155-5B72-40E0-9F85-84BC406299A9}"/>
                </a:ext>
              </a:extLst>
            </p:cNvPr>
            <p:cNvGrpSpPr/>
            <p:nvPr/>
          </p:nvGrpSpPr>
          <p:grpSpPr>
            <a:xfrm>
              <a:off x="5716841" y="5426075"/>
              <a:ext cx="1404186" cy="1147763"/>
              <a:chOff x="5716841" y="5426075"/>
              <a:chExt cx="1404186" cy="1147763"/>
            </a:xfrm>
          </p:grpSpPr>
          <p:sp>
            <p:nvSpPr>
              <p:cNvPr id="67" name="Flowchart: Process 66">
                <a:extLst>
                  <a:ext uri="{FF2B5EF4-FFF2-40B4-BE49-F238E27FC236}">
                    <a16:creationId xmlns:a16="http://schemas.microsoft.com/office/drawing/2014/main" id="{AFB09275-1D03-415E-AB81-D14DCB06EEA4}"/>
                  </a:ext>
                </a:extLst>
              </p:cNvPr>
              <p:cNvSpPr/>
              <p:nvPr/>
            </p:nvSpPr>
            <p:spPr>
              <a:xfrm>
                <a:off x="5716841" y="5426075"/>
                <a:ext cx="1404186" cy="1147763"/>
              </a:xfrm>
              <a:prstGeom prst="flowChartProcess">
                <a:avLst/>
              </a:prstGeom>
              <a:noFill/>
              <a:ln w="3175">
                <a:solidFill>
                  <a:srgbClr val="55515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ctr" defTabSz="914400" rtl="0" eaLnBrk="0" fontAlgn="base" latinLnBrk="0" hangingPunct="0">
                  <a:lnSpc>
                    <a:spcPct val="100000"/>
                  </a:lnSpc>
                  <a:spcBef>
                    <a:spcPct val="0"/>
                  </a:spcBef>
                  <a:spcAft>
                    <a:spcPts val="600"/>
                  </a:spcAft>
                  <a:buClr>
                    <a:srgbClr val="FFE600"/>
                  </a:buClr>
                  <a:buSzPct val="70000"/>
                  <a:buFontTx/>
                  <a:buNone/>
                  <a:tabLst/>
                  <a:defRPr/>
                </a:pPr>
                <a:r>
                  <a:rPr kumimoji="0" lang="en-US" sz="800" b="0" i="0" u="none" strike="noStrike" kern="1200" cap="none" spc="0" normalizeH="0" baseline="0" noProof="0">
                    <a:ln>
                      <a:noFill/>
                    </a:ln>
                    <a:solidFill>
                      <a:srgbClr val="646464"/>
                    </a:solidFill>
                    <a:effectLst/>
                    <a:uLnTx/>
                    <a:uFillTx/>
                    <a:latin typeface="Arial"/>
                    <a:ea typeface="+mn-ea"/>
                    <a:cs typeface="+mn-cs"/>
                  </a:rPr>
                  <a:t>Medical Associations, Foundations and Research Institutions</a:t>
                </a:r>
              </a:p>
            </p:txBody>
          </p:sp>
          <p:pic>
            <p:nvPicPr>
              <p:cNvPr id="78" name="Picture 77">
                <a:extLst>
                  <a:ext uri="{FF2B5EF4-FFF2-40B4-BE49-F238E27FC236}">
                    <a16:creationId xmlns:a16="http://schemas.microsoft.com/office/drawing/2014/main" id="{CD818D1E-06A1-4BFD-81EE-B2B593B3CC15}"/>
                  </a:ext>
                </a:extLst>
              </p:cNvPr>
              <p:cNvPicPr>
                <a:picLocks noChangeAspect="1"/>
              </p:cNvPicPr>
              <p:nvPr/>
            </p:nvPicPr>
            <p:blipFill rotWithShape="1">
              <a:blip r:embed="rId19"/>
              <a:srcRect l="21887" t="2954" r="22354" b="5974"/>
              <a:stretch/>
            </p:blipFill>
            <p:spPr>
              <a:xfrm>
                <a:off x="5770222" y="5857616"/>
                <a:ext cx="808212" cy="171877"/>
              </a:xfrm>
              <a:prstGeom prst="rect">
                <a:avLst/>
              </a:prstGeom>
            </p:spPr>
          </p:pic>
          <p:pic>
            <p:nvPicPr>
              <p:cNvPr id="79" name="Picture 78" descr="IQVIA | LinkedIn">
                <a:extLst>
                  <a:ext uri="{FF2B5EF4-FFF2-40B4-BE49-F238E27FC236}">
                    <a16:creationId xmlns:a16="http://schemas.microsoft.com/office/drawing/2014/main" id="{3A08E4D4-BD77-4B1D-8A44-79B5C0C95B7C}"/>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31391" b="29565"/>
              <a:stretch/>
            </p:blipFill>
            <p:spPr bwMode="auto">
              <a:xfrm>
                <a:off x="5762163" y="6069022"/>
                <a:ext cx="412611" cy="19432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54004AEC-CAD5-48C6-99D3-CFA10270F55B}"/>
                  </a:ext>
                </a:extLst>
              </p:cNvPr>
              <p:cNvPicPr>
                <a:picLocks noChangeAspect="1"/>
              </p:cNvPicPr>
              <p:nvPr/>
            </p:nvPicPr>
            <p:blipFill rotWithShape="1">
              <a:blip r:embed="rId21"/>
              <a:srcRect b="21230"/>
              <a:stretch/>
            </p:blipFill>
            <p:spPr>
              <a:xfrm>
                <a:off x="6675948" y="5851413"/>
                <a:ext cx="402159" cy="213985"/>
              </a:xfrm>
              <a:prstGeom prst="rect">
                <a:avLst/>
              </a:prstGeom>
            </p:spPr>
          </p:pic>
          <p:pic>
            <p:nvPicPr>
              <p:cNvPr id="81" name="Picture 80">
                <a:extLst>
                  <a:ext uri="{FF2B5EF4-FFF2-40B4-BE49-F238E27FC236}">
                    <a16:creationId xmlns:a16="http://schemas.microsoft.com/office/drawing/2014/main" id="{95E4B2A4-792B-44CA-B523-3D44B2FF90E0}"/>
                  </a:ext>
                </a:extLst>
              </p:cNvPr>
              <p:cNvPicPr>
                <a:picLocks noChangeAspect="1"/>
              </p:cNvPicPr>
              <p:nvPr/>
            </p:nvPicPr>
            <p:blipFill rotWithShape="1">
              <a:blip r:embed="rId22"/>
              <a:srcRect t="33679" b="29523"/>
              <a:stretch/>
            </p:blipFill>
            <p:spPr>
              <a:xfrm>
                <a:off x="6233760" y="6080337"/>
                <a:ext cx="386805" cy="171695"/>
              </a:xfrm>
              <a:prstGeom prst="rect">
                <a:avLst/>
              </a:prstGeom>
            </p:spPr>
          </p:pic>
          <p:pic>
            <p:nvPicPr>
              <p:cNvPr id="82" name="Picture 81">
                <a:extLst>
                  <a:ext uri="{FF2B5EF4-FFF2-40B4-BE49-F238E27FC236}">
                    <a16:creationId xmlns:a16="http://schemas.microsoft.com/office/drawing/2014/main" id="{B6F2D087-F08B-45AA-9241-1C9E45CA9E25}"/>
                  </a:ext>
                </a:extLst>
              </p:cNvPr>
              <p:cNvPicPr>
                <a:picLocks noChangeAspect="1"/>
              </p:cNvPicPr>
              <p:nvPr/>
            </p:nvPicPr>
            <p:blipFill>
              <a:blip r:embed="rId23"/>
              <a:stretch>
                <a:fillRect/>
              </a:stretch>
            </p:blipFill>
            <p:spPr>
              <a:xfrm>
                <a:off x="6128503" y="6316210"/>
                <a:ext cx="499701" cy="181560"/>
              </a:xfrm>
              <a:prstGeom prst="rect">
                <a:avLst/>
              </a:prstGeom>
            </p:spPr>
          </p:pic>
          <p:pic>
            <p:nvPicPr>
              <p:cNvPr id="83" name="Picture 82">
                <a:extLst>
                  <a:ext uri="{FF2B5EF4-FFF2-40B4-BE49-F238E27FC236}">
                    <a16:creationId xmlns:a16="http://schemas.microsoft.com/office/drawing/2014/main" id="{E7FD5279-FD34-4334-BD15-C4BAEC3681F4}"/>
                  </a:ext>
                </a:extLst>
              </p:cNvPr>
              <p:cNvPicPr>
                <a:picLocks noChangeAspect="1"/>
              </p:cNvPicPr>
              <p:nvPr/>
            </p:nvPicPr>
            <p:blipFill>
              <a:blip r:embed="rId24"/>
              <a:stretch>
                <a:fillRect/>
              </a:stretch>
            </p:blipFill>
            <p:spPr>
              <a:xfrm>
                <a:off x="6714800" y="6090512"/>
                <a:ext cx="324454" cy="246165"/>
              </a:xfrm>
              <a:prstGeom prst="rect">
                <a:avLst/>
              </a:prstGeom>
            </p:spPr>
          </p:pic>
        </p:grpSp>
        <p:grpSp>
          <p:nvGrpSpPr>
            <p:cNvPr id="8" name="Group 7">
              <a:extLst>
                <a:ext uri="{FF2B5EF4-FFF2-40B4-BE49-F238E27FC236}">
                  <a16:creationId xmlns:a16="http://schemas.microsoft.com/office/drawing/2014/main" id="{14352844-A2F2-421B-92B0-0110541FBBB0}"/>
                </a:ext>
              </a:extLst>
            </p:cNvPr>
            <p:cNvGrpSpPr/>
            <p:nvPr/>
          </p:nvGrpSpPr>
          <p:grpSpPr>
            <a:xfrm>
              <a:off x="7223573" y="5426075"/>
              <a:ext cx="1404186" cy="1147763"/>
              <a:chOff x="7223573" y="5426075"/>
              <a:chExt cx="1404186" cy="1147763"/>
            </a:xfrm>
          </p:grpSpPr>
          <p:sp>
            <p:nvSpPr>
              <p:cNvPr id="68" name="Flowchart: Process 67">
                <a:extLst>
                  <a:ext uri="{FF2B5EF4-FFF2-40B4-BE49-F238E27FC236}">
                    <a16:creationId xmlns:a16="http://schemas.microsoft.com/office/drawing/2014/main" id="{858B3A71-D378-4358-8A1A-124D520834CB}"/>
                  </a:ext>
                </a:extLst>
              </p:cNvPr>
              <p:cNvSpPr/>
              <p:nvPr/>
            </p:nvSpPr>
            <p:spPr>
              <a:xfrm>
                <a:off x="7223573" y="5426075"/>
                <a:ext cx="1404186" cy="1147763"/>
              </a:xfrm>
              <a:prstGeom prst="flowChartProcess">
                <a:avLst/>
              </a:prstGeom>
              <a:noFill/>
              <a:ln w="3175">
                <a:solidFill>
                  <a:srgbClr val="55515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ctr" defTabSz="914400" rtl="0" eaLnBrk="0" fontAlgn="base" latinLnBrk="0" hangingPunct="0">
                  <a:lnSpc>
                    <a:spcPct val="100000"/>
                  </a:lnSpc>
                  <a:spcBef>
                    <a:spcPct val="0"/>
                  </a:spcBef>
                  <a:spcAft>
                    <a:spcPts val="600"/>
                  </a:spcAft>
                  <a:buClr>
                    <a:srgbClr val="FFE600"/>
                  </a:buClr>
                  <a:buSzPct val="70000"/>
                  <a:buFontTx/>
                  <a:buNone/>
                  <a:tabLst/>
                  <a:defRPr/>
                </a:pPr>
                <a:r>
                  <a:rPr kumimoji="0" lang="en-US" sz="800" b="0" i="0" u="none" strike="noStrike" kern="1200" cap="none" spc="0" normalizeH="0" baseline="0" noProof="0">
                    <a:ln>
                      <a:noFill/>
                    </a:ln>
                    <a:solidFill>
                      <a:srgbClr val="646464"/>
                    </a:solidFill>
                    <a:effectLst/>
                    <a:uLnTx/>
                    <a:uFillTx/>
                    <a:latin typeface="Arial"/>
                    <a:ea typeface="+mn-ea"/>
                    <a:cs typeface="+mn-cs"/>
                  </a:rPr>
                  <a:t>Donor Agencies, Financiers and Non-Profit </a:t>
                </a:r>
                <a:r>
                  <a:rPr kumimoji="0" lang="en-US" sz="800" b="0" i="0" u="none" strike="noStrike" kern="1200" cap="none" spc="0" normalizeH="0" baseline="0" noProof="0" err="1">
                    <a:ln>
                      <a:noFill/>
                    </a:ln>
                    <a:solidFill>
                      <a:srgbClr val="646464"/>
                    </a:solidFill>
                    <a:effectLst/>
                    <a:uLnTx/>
                    <a:uFillTx/>
                    <a:latin typeface="Arial"/>
                    <a:ea typeface="+mn-ea"/>
                    <a:cs typeface="+mn-cs"/>
                  </a:rPr>
                  <a:t>Organisations</a:t>
                </a:r>
                <a:endParaRPr kumimoji="0" lang="en-US" sz="800" b="0" i="0" u="none" strike="noStrike" kern="1200" cap="none" spc="0" normalizeH="0" baseline="0" noProof="0">
                  <a:ln>
                    <a:noFill/>
                  </a:ln>
                  <a:solidFill>
                    <a:srgbClr val="646464"/>
                  </a:solidFill>
                  <a:effectLst/>
                  <a:uLnTx/>
                  <a:uFillTx/>
                  <a:latin typeface="Arial"/>
                  <a:ea typeface="+mn-ea"/>
                  <a:cs typeface="+mn-cs"/>
                </a:endParaRPr>
              </a:p>
            </p:txBody>
          </p:sp>
          <p:pic>
            <p:nvPicPr>
              <p:cNvPr id="88" name="Picture 87">
                <a:extLst>
                  <a:ext uri="{FF2B5EF4-FFF2-40B4-BE49-F238E27FC236}">
                    <a16:creationId xmlns:a16="http://schemas.microsoft.com/office/drawing/2014/main" id="{13E399D1-3297-46BF-B9F8-70B831EFC0F2}"/>
                  </a:ext>
                </a:extLst>
              </p:cNvPr>
              <p:cNvPicPr>
                <a:picLocks noChangeAspect="1"/>
              </p:cNvPicPr>
              <p:nvPr/>
            </p:nvPicPr>
            <p:blipFill>
              <a:blip r:embed="rId25"/>
              <a:stretch>
                <a:fillRect/>
              </a:stretch>
            </p:blipFill>
            <p:spPr>
              <a:xfrm>
                <a:off x="7688412" y="6281399"/>
                <a:ext cx="511922" cy="259595"/>
              </a:xfrm>
              <a:prstGeom prst="rect">
                <a:avLst/>
              </a:prstGeom>
            </p:spPr>
          </p:pic>
          <p:pic>
            <p:nvPicPr>
              <p:cNvPr id="89" name="Picture 88">
                <a:extLst>
                  <a:ext uri="{FF2B5EF4-FFF2-40B4-BE49-F238E27FC236}">
                    <a16:creationId xmlns:a16="http://schemas.microsoft.com/office/drawing/2014/main" id="{22923473-7BB7-4B75-BE26-8EFE9CFF0640}"/>
                  </a:ext>
                </a:extLst>
              </p:cNvPr>
              <p:cNvPicPr>
                <a:picLocks noChangeAspect="1"/>
              </p:cNvPicPr>
              <p:nvPr/>
            </p:nvPicPr>
            <p:blipFill rotWithShape="1">
              <a:blip r:embed="rId26"/>
              <a:srcRect t="25905" b="31424"/>
              <a:stretch/>
            </p:blipFill>
            <p:spPr>
              <a:xfrm>
                <a:off x="8085016" y="6136259"/>
                <a:ext cx="489495" cy="167660"/>
              </a:xfrm>
              <a:prstGeom prst="rect">
                <a:avLst/>
              </a:prstGeom>
            </p:spPr>
          </p:pic>
          <p:pic>
            <p:nvPicPr>
              <p:cNvPr id="90" name="Picture 89">
                <a:extLst>
                  <a:ext uri="{FF2B5EF4-FFF2-40B4-BE49-F238E27FC236}">
                    <a16:creationId xmlns:a16="http://schemas.microsoft.com/office/drawing/2014/main" id="{44F87788-1670-4AAA-8140-0E43C30F7153}"/>
                  </a:ext>
                </a:extLst>
              </p:cNvPr>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311308" y="6168444"/>
                <a:ext cx="557754" cy="13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90">
                <a:extLst>
                  <a:ext uri="{FF2B5EF4-FFF2-40B4-BE49-F238E27FC236}">
                    <a16:creationId xmlns:a16="http://schemas.microsoft.com/office/drawing/2014/main" id="{382F5EF8-AAE1-4F2D-8733-5D6FBD2AC435}"/>
                  </a:ext>
                </a:extLst>
              </p:cNvPr>
              <p:cNvPicPr>
                <a:picLocks noChangeAspect="1"/>
              </p:cNvPicPr>
              <p:nvPr/>
            </p:nvPicPr>
            <p:blipFill rotWithShape="1">
              <a:blip r:embed="rId28"/>
              <a:srcRect t="29270" b="29825"/>
              <a:stretch/>
            </p:blipFill>
            <p:spPr>
              <a:xfrm>
                <a:off x="7278099" y="5872972"/>
                <a:ext cx="723550" cy="267414"/>
              </a:xfrm>
              <a:prstGeom prst="rect">
                <a:avLst/>
              </a:prstGeom>
            </p:spPr>
          </p:pic>
          <p:pic>
            <p:nvPicPr>
              <p:cNvPr id="92" name="Picture 91">
                <a:extLst>
                  <a:ext uri="{FF2B5EF4-FFF2-40B4-BE49-F238E27FC236}">
                    <a16:creationId xmlns:a16="http://schemas.microsoft.com/office/drawing/2014/main" id="{B2F909A6-63CF-4A9D-A68B-ADA1A6FD6A94}"/>
                  </a:ext>
                </a:extLst>
              </p:cNvPr>
              <p:cNvPicPr>
                <a:picLocks noChangeAspect="1"/>
              </p:cNvPicPr>
              <p:nvPr/>
            </p:nvPicPr>
            <p:blipFill>
              <a:blip r:embed="rId29"/>
              <a:stretch>
                <a:fillRect/>
              </a:stretch>
            </p:blipFill>
            <p:spPr>
              <a:xfrm>
                <a:off x="8118123" y="5869379"/>
                <a:ext cx="221719" cy="267450"/>
              </a:xfrm>
              <a:prstGeom prst="rect">
                <a:avLst/>
              </a:prstGeom>
            </p:spPr>
          </p:pic>
        </p:grpSp>
        <p:grpSp>
          <p:nvGrpSpPr>
            <p:cNvPr id="10" name="Group 9">
              <a:extLst>
                <a:ext uri="{FF2B5EF4-FFF2-40B4-BE49-F238E27FC236}">
                  <a16:creationId xmlns:a16="http://schemas.microsoft.com/office/drawing/2014/main" id="{408C596D-666C-40B3-A931-10A9C535407E}"/>
                </a:ext>
              </a:extLst>
            </p:cNvPr>
            <p:cNvGrpSpPr/>
            <p:nvPr/>
          </p:nvGrpSpPr>
          <p:grpSpPr>
            <a:xfrm>
              <a:off x="8730305" y="5426075"/>
              <a:ext cx="1404186" cy="1147763"/>
              <a:chOff x="8730305" y="5426075"/>
              <a:chExt cx="1404186" cy="1147763"/>
            </a:xfrm>
          </p:grpSpPr>
          <p:sp>
            <p:nvSpPr>
              <p:cNvPr id="70" name="Flowchart: Process 69">
                <a:extLst>
                  <a:ext uri="{FF2B5EF4-FFF2-40B4-BE49-F238E27FC236}">
                    <a16:creationId xmlns:a16="http://schemas.microsoft.com/office/drawing/2014/main" id="{D3578A94-77CA-4579-9D83-AD6D3D37A592}"/>
                  </a:ext>
                </a:extLst>
              </p:cNvPr>
              <p:cNvSpPr/>
              <p:nvPr/>
            </p:nvSpPr>
            <p:spPr>
              <a:xfrm>
                <a:off x="8730305" y="5426075"/>
                <a:ext cx="1404186" cy="1147763"/>
              </a:xfrm>
              <a:prstGeom prst="flowChartProcess">
                <a:avLst/>
              </a:prstGeom>
              <a:noFill/>
              <a:ln w="3175">
                <a:solidFill>
                  <a:srgbClr val="55515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ctr" defTabSz="914400" rtl="0" eaLnBrk="0" fontAlgn="base" latinLnBrk="0" hangingPunct="0">
                  <a:lnSpc>
                    <a:spcPct val="100000"/>
                  </a:lnSpc>
                  <a:spcBef>
                    <a:spcPct val="0"/>
                  </a:spcBef>
                  <a:spcAft>
                    <a:spcPts val="600"/>
                  </a:spcAft>
                  <a:buClr>
                    <a:srgbClr val="FFE600"/>
                  </a:buClr>
                  <a:buSzPct val="70000"/>
                  <a:buFontTx/>
                  <a:buNone/>
                  <a:tabLst/>
                  <a:defRPr/>
                </a:pPr>
                <a:r>
                  <a:rPr kumimoji="0" lang="en-US" sz="800" b="0" i="0" u="none" strike="noStrike" kern="1200" cap="none" spc="0" normalizeH="0" baseline="0" noProof="0">
                    <a:ln>
                      <a:noFill/>
                    </a:ln>
                    <a:solidFill>
                      <a:srgbClr val="646464"/>
                    </a:solidFill>
                    <a:effectLst/>
                    <a:uLnTx/>
                    <a:uFillTx/>
                    <a:latin typeface="Arial"/>
                    <a:ea typeface="+mn-ea"/>
                    <a:cs typeface="+mn-cs"/>
                  </a:rPr>
                  <a:t>Business and Technology Advisory Services</a:t>
                </a:r>
              </a:p>
            </p:txBody>
          </p:sp>
          <p:pic>
            <p:nvPicPr>
              <p:cNvPr id="93" name="Picture 92">
                <a:extLst>
                  <a:ext uri="{FF2B5EF4-FFF2-40B4-BE49-F238E27FC236}">
                    <a16:creationId xmlns:a16="http://schemas.microsoft.com/office/drawing/2014/main" id="{881FE280-28A2-4921-A183-5FEFC8F15BA4}"/>
                  </a:ext>
                </a:extLst>
              </p:cNvPr>
              <p:cNvPicPr>
                <a:picLocks noChangeAspect="1"/>
              </p:cNvPicPr>
              <p:nvPr/>
            </p:nvPicPr>
            <p:blipFill rotWithShape="1">
              <a:blip r:embed="rId30"/>
              <a:srcRect b="25778"/>
              <a:stretch/>
            </p:blipFill>
            <p:spPr>
              <a:xfrm>
                <a:off x="8882509" y="6107996"/>
                <a:ext cx="300952" cy="269443"/>
              </a:xfrm>
              <a:prstGeom prst="rect">
                <a:avLst/>
              </a:prstGeom>
            </p:spPr>
          </p:pic>
          <p:pic>
            <p:nvPicPr>
              <p:cNvPr id="94" name="Picture 93">
                <a:extLst>
                  <a:ext uri="{FF2B5EF4-FFF2-40B4-BE49-F238E27FC236}">
                    <a16:creationId xmlns:a16="http://schemas.microsoft.com/office/drawing/2014/main" id="{4D82E55B-7EB9-442C-BBA0-F1CACE9BA91C}"/>
                  </a:ext>
                </a:extLst>
              </p:cNvPr>
              <p:cNvPicPr>
                <a:picLocks noChangeAspect="1"/>
              </p:cNvPicPr>
              <p:nvPr/>
            </p:nvPicPr>
            <p:blipFill>
              <a:blip r:embed="rId31"/>
              <a:stretch>
                <a:fillRect/>
              </a:stretch>
            </p:blipFill>
            <p:spPr>
              <a:xfrm>
                <a:off x="9524032" y="6088886"/>
                <a:ext cx="421395" cy="284653"/>
              </a:xfrm>
              <a:prstGeom prst="rect">
                <a:avLst/>
              </a:prstGeom>
            </p:spPr>
          </p:pic>
          <p:pic>
            <p:nvPicPr>
              <p:cNvPr id="95" name="Picture 94">
                <a:extLst>
                  <a:ext uri="{FF2B5EF4-FFF2-40B4-BE49-F238E27FC236}">
                    <a16:creationId xmlns:a16="http://schemas.microsoft.com/office/drawing/2014/main" id="{86A2112E-80DF-4C0C-8EAC-489DC2699334}"/>
                  </a:ext>
                </a:extLst>
              </p:cNvPr>
              <p:cNvPicPr>
                <a:picLocks noChangeAspect="1"/>
              </p:cNvPicPr>
              <p:nvPr/>
            </p:nvPicPr>
            <p:blipFill>
              <a:blip r:embed="rId32"/>
              <a:stretch>
                <a:fillRect/>
              </a:stretch>
            </p:blipFill>
            <p:spPr>
              <a:xfrm>
                <a:off x="8820140" y="5812639"/>
                <a:ext cx="456748" cy="221005"/>
              </a:xfrm>
              <a:prstGeom prst="rect">
                <a:avLst/>
              </a:prstGeom>
            </p:spPr>
          </p:pic>
          <p:pic>
            <p:nvPicPr>
              <p:cNvPr id="96" name="Picture 95">
                <a:extLst>
                  <a:ext uri="{FF2B5EF4-FFF2-40B4-BE49-F238E27FC236}">
                    <a16:creationId xmlns:a16="http://schemas.microsoft.com/office/drawing/2014/main" id="{644BE506-30B2-493C-9A75-0F9272B0E665}"/>
                  </a:ext>
                </a:extLst>
              </p:cNvPr>
              <p:cNvPicPr>
                <a:picLocks noChangeAspect="1"/>
              </p:cNvPicPr>
              <p:nvPr/>
            </p:nvPicPr>
            <p:blipFill>
              <a:blip r:embed="rId33"/>
              <a:stretch>
                <a:fillRect/>
              </a:stretch>
            </p:blipFill>
            <p:spPr>
              <a:xfrm>
                <a:off x="9535410" y="5826242"/>
                <a:ext cx="577347" cy="174105"/>
              </a:xfrm>
              <a:prstGeom prst="rect">
                <a:avLst/>
              </a:prstGeom>
            </p:spPr>
          </p:pic>
        </p:grpSp>
        <p:grpSp>
          <p:nvGrpSpPr>
            <p:cNvPr id="11" name="Group 10">
              <a:extLst>
                <a:ext uri="{FF2B5EF4-FFF2-40B4-BE49-F238E27FC236}">
                  <a16:creationId xmlns:a16="http://schemas.microsoft.com/office/drawing/2014/main" id="{906326E5-A1AA-4690-89EC-F28EBB83EC94}"/>
                </a:ext>
              </a:extLst>
            </p:cNvPr>
            <p:cNvGrpSpPr/>
            <p:nvPr/>
          </p:nvGrpSpPr>
          <p:grpSpPr>
            <a:xfrm>
              <a:off x="10237037" y="5426075"/>
              <a:ext cx="1404186" cy="1147763"/>
              <a:chOff x="10237037" y="5426075"/>
              <a:chExt cx="1404186" cy="1147763"/>
            </a:xfrm>
          </p:grpSpPr>
          <p:sp>
            <p:nvSpPr>
              <p:cNvPr id="69" name="Flowchart: Process 68">
                <a:extLst>
                  <a:ext uri="{FF2B5EF4-FFF2-40B4-BE49-F238E27FC236}">
                    <a16:creationId xmlns:a16="http://schemas.microsoft.com/office/drawing/2014/main" id="{77E63FC9-64A8-41FA-B105-2B70B25FE3C2}"/>
                  </a:ext>
                </a:extLst>
              </p:cNvPr>
              <p:cNvSpPr/>
              <p:nvPr/>
            </p:nvSpPr>
            <p:spPr>
              <a:xfrm>
                <a:off x="10237037" y="5426075"/>
                <a:ext cx="1404186" cy="1147763"/>
              </a:xfrm>
              <a:prstGeom prst="flowChartProcess">
                <a:avLst/>
              </a:prstGeom>
              <a:noFill/>
              <a:ln w="3175">
                <a:solidFill>
                  <a:srgbClr val="55515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ctr" defTabSz="914400" rtl="0" eaLnBrk="0" fontAlgn="base" latinLnBrk="0" hangingPunct="0">
                  <a:lnSpc>
                    <a:spcPct val="100000"/>
                  </a:lnSpc>
                  <a:spcBef>
                    <a:spcPct val="0"/>
                  </a:spcBef>
                  <a:spcAft>
                    <a:spcPts val="600"/>
                  </a:spcAft>
                  <a:buClr>
                    <a:srgbClr val="FFE600"/>
                  </a:buClr>
                  <a:buSzPct val="70000"/>
                  <a:buFontTx/>
                  <a:buNone/>
                  <a:tabLst/>
                  <a:defRPr/>
                </a:pPr>
                <a:r>
                  <a:rPr kumimoji="0" lang="en-US" sz="800" b="0" i="0" u="none" strike="noStrike" kern="1200" cap="none" spc="0" normalizeH="0" baseline="0" noProof="0">
                    <a:ln>
                      <a:noFill/>
                    </a:ln>
                    <a:solidFill>
                      <a:srgbClr val="646464"/>
                    </a:solidFill>
                    <a:effectLst/>
                    <a:uLnTx/>
                    <a:uFillTx/>
                    <a:latin typeface="Arial"/>
                    <a:ea typeface="+mn-ea"/>
                    <a:cs typeface="+mn-cs"/>
                  </a:rPr>
                  <a:t>Medical Equipment and Technology Providers </a:t>
                </a:r>
              </a:p>
            </p:txBody>
          </p:sp>
          <p:pic>
            <p:nvPicPr>
              <p:cNvPr id="97" name="Picture 96">
                <a:extLst>
                  <a:ext uri="{FF2B5EF4-FFF2-40B4-BE49-F238E27FC236}">
                    <a16:creationId xmlns:a16="http://schemas.microsoft.com/office/drawing/2014/main" id="{C525DC02-E176-4725-A5FD-618ECE035F09}"/>
                  </a:ext>
                </a:extLst>
              </p:cNvPr>
              <p:cNvPicPr>
                <a:picLocks noChangeAspect="1"/>
              </p:cNvPicPr>
              <p:nvPr/>
            </p:nvPicPr>
            <p:blipFill rotWithShape="1">
              <a:blip r:embed="rId34"/>
              <a:srcRect t="20888" b="18861"/>
              <a:stretch/>
            </p:blipFill>
            <p:spPr>
              <a:xfrm>
                <a:off x="11002258" y="6135491"/>
                <a:ext cx="547976" cy="217472"/>
              </a:xfrm>
              <a:prstGeom prst="rect">
                <a:avLst/>
              </a:prstGeom>
            </p:spPr>
          </p:pic>
          <p:pic>
            <p:nvPicPr>
              <p:cNvPr id="99" name="Picture 98">
                <a:extLst>
                  <a:ext uri="{FF2B5EF4-FFF2-40B4-BE49-F238E27FC236}">
                    <a16:creationId xmlns:a16="http://schemas.microsoft.com/office/drawing/2014/main" id="{E19313C0-D632-404A-821E-95DDBD230CFB}"/>
                  </a:ext>
                </a:extLst>
              </p:cNvPr>
              <p:cNvPicPr>
                <a:picLocks noChangeAspect="1"/>
              </p:cNvPicPr>
              <p:nvPr/>
            </p:nvPicPr>
            <p:blipFill>
              <a:blip r:embed="rId35"/>
              <a:stretch>
                <a:fillRect/>
              </a:stretch>
            </p:blipFill>
            <p:spPr>
              <a:xfrm>
                <a:off x="10360799" y="5776520"/>
                <a:ext cx="300952" cy="241575"/>
              </a:xfrm>
              <a:prstGeom prst="rect">
                <a:avLst/>
              </a:prstGeom>
            </p:spPr>
          </p:pic>
          <p:pic>
            <p:nvPicPr>
              <p:cNvPr id="100" name="Picture 99">
                <a:extLst>
                  <a:ext uri="{FF2B5EF4-FFF2-40B4-BE49-F238E27FC236}">
                    <a16:creationId xmlns:a16="http://schemas.microsoft.com/office/drawing/2014/main" id="{6DDDA5B4-063B-44A2-98AF-BF355CCE7FEA}"/>
                  </a:ext>
                </a:extLst>
              </p:cNvPr>
              <p:cNvPicPr>
                <a:picLocks noChangeAspect="1"/>
              </p:cNvPicPr>
              <p:nvPr/>
            </p:nvPicPr>
            <p:blipFill>
              <a:blip r:embed="rId36"/>
              <a:stretch>
                <a:fillRect/>
              </a:stretch>
            </p:blipFill>
            <p:spPr>
              <a:xfrm>
                <a:off x="10429418" y="6052688"/>
                <a:ext cx="321698" cy="224937"/>
              </a:xfrm>
              <a:prstGeom prst="rect">
                <a:avLst/>
              </a:prstGeom>
            </p:spPr>
          </p:pic>
        </p:grpSp>
      </p:grpSp>
      <p:grpSp>
        <p:nvGrpSpPr>
          <p:cNvPr id="58" name="Group 1">
            <a:extLst>
              <a:ext uri="{FF2B5EF4-FFF2-40B4-BE49-F238E27FC236}">
                <a16:creationId xmlns:a16="http://schemas.microsoft.com/office/drawing/2014/main" id="{25C21C66-82AE-4FD1-8CAE-378B4C083C17}"/>
              </a:ext>
            </a:extLst>
          </p:cNvPr>
          <p:cNvGrpSpPr/>
          <p:nvPr/>
        </p:nvGrpSpPr>
        <p:grpSpPr>
          <a:xfrm>
            <a:off x="4210109" y="5426202"/>
            <a:ext cx="1404186" cy="1147596"/>
            <a:chOff x="4210109" y="5426202"/>
            <a:chExt cx="1404186" cy="1147596"/>
          </a:xfrm>
        </p:grpSpPr>
        <p:sp>
          <p:nvSpPr>
            <p:cNvPr id="136" name="Flowchart: Process 65">
              <a:extLst>
                <a:ext uri="{FF2B5EF4-FFF2-40B4-BE49-F238E27FC236}">
                  <a16:creationId xmlns:a16="http://schemas.microsoft.com/office/drawing/2014/main" id="{DE04F6BF-6C2D-460D-AF05-D1F98EB8631A}"/>
                </a:ext>
              </a:extLst>
            </p:cNvPr>
            <p:cNvSpPr/>
            <p:nvPr/>
          </p:nvSpPr>
          <p:spPr>
            <a:xfrm>
              <a:off x="4210109" y="5426202"/>
              <a:ext cx="1404186" cy="1147596"/>
            </a:xfrm>
            <a:prstGeom prst="flowChartProcess">
              <a:avLst/>
            </a:prstGeom>
            <a:noFill/>
            <a:ln w="3175">
              <a:solidFill>
                <a:srgbClr val="55515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ctr" defTabSz="914400" rtl="0" eaLnBrk="0" fontAlgn="base" latinLnBrk="0" hangingPunct="0">
                <a:lnSpc>
                  <a:spcPct val="100000"/>
                </a:lnSpc>
                <a:spcBef>
                  <a:spcPct val="0"/>
                </a:spcBef>
                <a:spcAft>
                  <a:spcPts val="600"/>
                </a:spcAft>
                <a:buClr>
                  <a:srgbClr val="FFE600"/>
                </a:buClr>
                <a:buSzPct val="70000"/>
                <a:buFontTx/>
                <a:buNone/>
                <a:tabLst/>
                <a:defRPr/>
              </a:pPr>
              <a:r>
                <a:rPr kumimoji="0" lang="en-US" sz="800" b="0" i="0" u="none" strike="noStrike" kern="1200" cap="none" spc="0" normalizeH="0" baseline="0" noProof="0">
                  <a:ln>
                    <a:noFill/>
                  </a:ln>
                  <a:solidFill>
                    <a:srgbClr val="646464"/>
                  </a:solidFill>
                  <a:effectLst/>
                  <a:uLnTx/>
                  <a:uFillTx/>
                  <a:latin typeface="Arial"/>
                  <a:ea typeface="+mn-ea"/>
                  <a:cs typeface="+mn-cs"/>
                </a:rPr>
                <a:t>Healthcare Providers and Pharmaceuticals</a:t>
              </a:r>
            </a:p>
          </p:txBody>
        </p:sp>
        <p:pic>
          <p:nvPicPr>
            <p:cNvPr id="142" name="Picture 70">
              <a:extLst>
                <a:ext uri="{FF2B5EF4-FFF2-40B4-BE49-F238E27FC236}">
                  <a16:creationId xmlns:a16="http://schemas.microsoft.com/office/drawing/2014/main" id="{ABF8E240-B01B-45BC-861C-2B46F8BC8297}"/>
                </a:ext>
              </a:extLst>
            </p:cNvPr>
            <p:cNvPicPr>
              <a:picLocks noChangeAspect="1"/>
            </p:cNvPicPr>
            <p:nvPr/>
          </p:nvPicPr>
          <p:blipFill>
            <a:blip r:embed="rId13"/>
            <a:stretch>
              <a:fillRect/>
            </a:stretch>
          </p:blipFill>
          <p:spPr>
            <a:xfrm>
              <a:off x="4275509" y="5804807"/>
              <a:ext cx="311892" cy="210683"/>
            </a:xfrm>
            <a:prstGeom prst="rect">
              <a:avLst/>
            </a:prstGeom>
          </p:spPr>
        </p:pic>
        <p:pic>
          <p:nvPicPr>
            <p:cNvPr id="143" name="Picture 71">
              <a:extLst>
                <a:ext uri="{FF2B5EF4-FFF2-40B4-BE49-F238E27FC236}">
                  <a16:creationId xmlns:a16="http://schemas.microsoft.com/office/drawing/2014/main" id="{9F8E71DF-19AF-4E42-B596-01120035AEBB}"/>
                </a:ext>
              </a:extLst>
            </p:cNvPr>
            <p:cNvPicPr>
              <a:picLocks noChangeAspect="1"/>
            </p:cNvPicPr>
            <p:nvPr/>
          </p:nvPicPr>
          <p:blipFill>
            <a:blip r:embed="rId14"/>
            <a:stretch>
              <a:fillRect/>
            </a:stretch>
          </p:blipFill>
          <p:spPr>
            <a:xfrm>
              <a:off x="5259739" y="6115011"/>
              <a:ext cx="294609" cy="197168"/>
            </a:xfrm>
            <a:prstGeom prst="rect">
              <a:avLst/>
            </a:prstGeom>
          </p:spPr>
        </p:pic>
        <p:pic>
          <p:nvPicPr>
            <p:cNvPr id="144" name="Picture 72">
              <a:extLst>
                <a:ext uri="{FF2B5EF4-FFF2-40B4-BE49-F238E27FC236}">
                  <a16:creationId xmlns:a16="http://schemas.microsoft.com/office/drawing/2014/main" id="{A770FCE9-A6BA-48B9-B776-16A727437B6E}"/>
                </a:ext>
              </a:extLst>
            </p:cNvPr>
            <p:cNvPicPr>
              <a:picLocks noChangeAspect="1"/>
            </p:cNvPicPr>
            <p:nvPr/>
          </p:nvPicPr>
          <p:blipFill rotWithShape="1">
            <a:blip r:embed="rId15"/>
            <a:srcRect t="25194" b="29983"/>
            <a:stretch/>
          </p:blipFill>
          <p:spPr>
            <a:xfrm>
              <a:off x="4674249" y="5814311"/>
              <a:ext cx="496101" cy="200913"/>
            </a:xfrm>
            <a:prstGeom prst="rect">
              <a:avLst/>
            </a:prstGeom>
          </p:spPr>
        </p:pic>
        <p:pic>
          <p:nvPicPr>
            <p:cNvPr id="145" name="Picture 73">
              <a:extLst>
                <a:ext uri="{FF2B5EF4-FFF2-40B4-BE49-F238E27FC236}">
                  <a16:creationId xmlns:a16="http://schemas.microsoft.com/office/drawing/2014/main" id="{E629EDD6-AAE5-4A21-A9BC-6163138B3C45}"/>
                </a:ext>
              </a:extLst>
            </p:cNvPr>
            <p:cNvPicPr>
              <a:picLocks noChangeAspect="1"/>
            </p:cNvPicPr>
            <p:nvPr/>
          </p:nvPicPr>
          <p:blipFill>
            <a:blip r:embed="rId16"/>
            <a:stretch>
              <a:fillRect/>
            </a:stretch>
          </p:blipFill>
          <p:spPr>
            <a:xfrm>
              <a:off x="4868784" y="6038681"/>
              <a:ext cx="331007" cy="338673"/>
            </a:xfrm>
            <a:prstGeom prst="rect">
              <a:avLst/>
            </a:prstGeom>
          </p:spPr>
        </p:pic>
        <p:pic>
          <p:nvPicPr>
            <p:cNvPr id="146" name="Picture 74">
              <a:extLst>
                <a:ext uri="{FF2B5EF4-FFF2-40B4-BE49-F238E27FC236}">
                  <a16:creationId xmlns:a16="http://schemas.microsoft.com/office/drawing/2014/main" id="{704F7205-F4DF-4336-BC0C-52AB4D179647}"/>
                </a:ext>
              </a:extLst>
            </p:cNvPr>
            <p:cNvPicPr>
              <a:picLocks noChangeAspect="1"/>
            </p:cNvPicPr>
            <p:nvPr/>
          </p:nvPicPr>
          <p:blipFill>
            <a:blip r:embed="rId17"/>
            <a:stretch>
              <a:fillRect/>
            </a:stretch>
          </p:blipFill>
          <p:spPr>
            <a:xfrm>
              <a:off x="5234859" y="5775895"/>
              <a:ext cx="275923" cy="271756"/>
            </a:xfrm>
            <a:prstGeom prst="rect">
              <a:avLst/>
            </a:prstGeom>
          </p:spPr>
        </p:pic>
        <p:pic>
          <p:nvPicPr>
            <p:cNvPr id="147" name="Picture 75">
              <a:extLst>
                <a:ext uri="{FF2B5EF4-FFF2-40B4-BE49-F238E27FC236}">
                  <a16:creationId xmlns:a16="http://schemas.microsoft.com/office/drawing/2014/main" id="{EF9EA8F8-F69E-4E0B-A4EF-24F65EC6E9E8}"/>
                </a:ext>
              </a:extLst>
            </p:cNvPr>
            <p:cNvPicPr>
              <a:picLocks noChangeAspect="1"/>
            </p:cNvPicPr>
            <p:nvPr/>
          </p:nvPicPr>
          <p:blipFill rotWithShape="1">
            <a:blip r:embed="rId18"/>
            <a:srcRect t="11907" b="25969"/>
            <a:stretch/>
          </p:blipFill>
          <p:spPr>
            <a:xfrm>
              <a:off x="4286104" y="6115683"/>
              <a:ext cx="499185" cy="178828"/>
            </a:xfrm>
            <a:prstGeom prst="rect">
              <a:avLst/>
            </a:prstGeom>
          </p:spPr>
        </p:pic>
        <p:pic>
          <p:nvPicPr>
            <p:cNvPr id="148" name="Picture 76">
              <a:extLst>
                <a:ext uri="{FF2B5EF4-FFF2-40B4-BE49-F238E27FC236}">
                  <a16:creationId xmlns:a16="http://schemas.microsoft.com/office/drawing/2014/main" id="{AC2D3D31-1939-4585-986B-8E127F88F321}"/>
                </a:ext>
              </a:extLst>
            </p:cNvPr>
            <p:cNvPicPr>
              <a:picLocks noChangeAspect="1"/>
            </p:cNvPicPr>
            <p:nvPr/>
          </p:nvPicPr>
          <p:blipFill>
            <a:blip r:embed="rId37"/>
            <a:stretch>
              <a:fillRect/>
            </a:stretch>
          </p:blipFill>
          <p:spPr>
            <a:xfrm>
              <a:off x="4322203" y="6345441"/>
              <a:ext cx="434299" cy="165739"/>
            </a:xfrm>
            <a:prstGeom prst="rect">
              <a:avLst/>
            </a:prstGeom>
          </p:spPr>
        </p:pic>
      </p:grpSp>
      <p:grpSp>
        <p:nvGrpSpPr>
          <p:cNvPr id="87" name="Group 3">
            <a:extLst>
              <a:ext uri="{FF2B5EF4-FFF2-40B4-BE49-F238E27FC236}">
                <a16:creationId xmlns:a16="http://schemas.microsoft.com/office/drawing/2014/main" id="{89EAB155-5B72-40E0-9F85-84BC406299A9}"/>
              </a:ext>
            </a:extLst>
          </p:cNvPr>
          <p:cNvGrpSpPr/>
          <p:nvPr/>
        </p:nvGrpSpPr>
        <p:grpSpPr>
          <a:xfrm>
            <a:off x="5716841" y="5426075"/>
            <a:ext cx="1404186" cy="1147763"/>
            <a:chOff x="5716841" y="5426075"/>
            <a:chExt cx="1404186" cy="1147763"/>
          </a:xfrm>
        </p:grpSpPr>
        <p:sp>
          <p:nvSpPr>
            <p:cNvPr id="137" name="Flowchart: Process 66">
              <a:extLst>
                <a:ext uri="{FF2B5EF4-FFF2-40B4-BE49-F238E27FC236}">
                  <a16:creationId xmlns:a16="http://schemas.microsoft.com/office/drawing/2014/main" id="{AFB09275-1D03-415E-AB81-D14DCB06EEA4}"/>
                </a:ext>
              </a:extLst>
            </p:cNvPr>
            <p:cNvSpPr/>
            <p:nvPr/>
          </p:nvSpPr>
          <p:spPr>
            <a:xfrm>
              <a:off x="5716841" y="5426075"/>
              <a:ext cx="1404186" cy="1147763"/>
            </a:xfrm>
            <a:prstGeom prst="flowChartProcess">
              <a:avLst/>
            </a:prstGeom>
            <a:noFill/>
            <a:ln w="3175">
              <a:solidFill>
                <a:srgbClr val="55515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ctr" defTabSz="914400" rtl="0" eaLnBrk="0" fontAlgn="base" latinLnBrk="0" hangingPunct="0">
                <a:lnSpc>
                  <a:spcPct val="100000"/>
                </a:lnSpc>
                <a:spcBef>
                  <a:spcPct val="0"/>
                </a:spcBef>
                <a:spcAft>
                  <a:spcPts val="600"/>
                </a:spcAft>
                <a:buClr>
                  <a:srgbClr val="FFE600"/>
                </a:buClr>
                <a:buSzPct val="70000"/>
                <a:buFontTx/>
                <a:buNone/>
                <a:tabLst/>
                <a:defRPr/>
              </a:pPr>
              <a:r>
                <a:rPr kumimoji="0" lang="en-US" sz="800" b="0" i="0" u="none" strike="noStrike" kern="1200" cap="none" spc="0" normalizeH="0" baseline="0" noProof="0">
                  <a:ln>
                    <a:noFill/>
                  </a:ln>
                  <a:solidFill>
                    <a:srgbClr val="646464"/>
                  </a:solidFill>
                  <a:effectLst/>
                  <a:uLnTx/>
                  <a:uFillTx/>
                  <a:latin typeface="Arial"/>
                  <a:ea typeface="+mn-ea"/>
                  <a:cs typeface="+mn-cs"/>
                </a:rPr>
                <a:t>Medical Associations, Foundations and Research Institutions</a:t>
              </a:r>
            </a:p>
          </p:txBody>
        </p:sp>
        <p:pic>
          <p:nvPicPr>
            <p:cNvPr id="149" name="Picture 77">
              <a:extLst>
                <a:ext uri="{FF2B5EF4-FFF2-40B4-BE49-F238E27FC236}">
                  <a16:creationId xmlns:a16="http://schemas.microsoft.com/office/drawing/2014/main" id="{CD818D1E-06A1-4BFD-81EE-B2B593B3CC15}"/>
                </a:ext>
              </a:extLst>
            </p:cNvPr>
            <p:cNvPicPr>
              <a:picLocks noChangeAspect="1"/>
            </p:cNvPicPr>
            <p:nvPr/>
          </p:nvPicPr>
          <p:blipFill rotWithShape="1">
            <a:blip r:embed="rId19"/>
            <a:srcRect l="21887" t="2954" r="22354" b="5974"/>
            <a:stretch/>
          </p:blipFill>
          <p:spPr>
            <a:xfrm>
              <a:off x="5770222" y="5857616"/>
              <a:ext cx="808212" cy="171877"/>
            </a:xfrm>
            <a:prstGeom prst="rect">
              <a:avLst/>
            </a:prstGeom>
          </p:spPr>
        </p:pic>
        <p:pic>
          <p:nvPicPr>
            <p:cNvPr id="150" name="Picture 78" descr="IQVIA | LinkedIn">
              <a:extLst>
                <a:ext uri="{FF2B5EF4-FFF2-40B4-BE49-F238E27FC236}">
                  <a16:creationId xmlns:a16="http://schemas.microsoft.com/office/drawing/2014/main" id="{3A08E4D4-BD77-4B1D-8A44-79B5C0C95B7C}"/>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31391" b="29565"/>
            <a:stretch/>
          </p:blipFill>
          <p:spPr bwMode="auto">
            <a:xfrm>
              <a:off x="5762163" y="6069022"/>
              <a:ext cx="412611" cy="19432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79">
              <a:extLst>
                <a:ext uri="{FF2B5EF4-FFF2-40B4-BE49-F238E27FC236}">
                  <a16:creationId xmlns:a16="http://schemas.microsoft.com/office/drawing/2014/main" id="{54004AEC-CAD5-48C6-99D3-CFA10270F55B}"/>
                </a:ext>
              </a:extLst>
            </p:cNvPr>
            <p:cNvPicPr>
              <a:picLocks noChangeAspect="1"/>
            </p:cNvPicPr>
            <p:nvPr/>
          </p:nvPicPr>
          <p:blipFill rotWithShape="1">
            <a:blip r:embed="rId21"/>
            <a:srcRect b="21230"/>
            <a:stretch/>
          </p:blipFill>
          <p:spPr>
            <a:xfrm>
              <a:off x="6675948" y="5851413"/>
              <a:ext cx="402159" cy="213985"/>
            </a:xfrm>
            <a:prstGeom prst="rect">
              <a:avLst/>
            </a:prstGeom>
          </p:spPr>
        </p:pic>
        <p:pic>
          <p:nvPicPr>
            <p:cNvPr id="152" name="Picture 80">
              <a:extLst>
                <a:ext uri="{FF2B5EF4-FFF2-40B4-BE49-F238E27FC236}">
                  <a16:creationId xmlns:a16="http://schemas.microsoft.com/office/drawing/2014/main" id="{95E4B2A4-792B-44CA-B523-3D44B2FF90E0}"/>
                </a:ext>
              </a:extLst>
            </p:cNvPr>
            <p:cNvPicPr>
              <a:picLocks noChangeAspect="1"/>
            </p:cNvPicPr>
            <p:nvPr/>
          </p:nvPicPr>
          <p:blipFill rotWithShape="1">
            <a:blip r:embed="rId22"/>
            <a:srcRect t="33679" b="29523"/>
            <a:stretch/>
          </p:blipFill>
          <p:spPr>
            <a:xfrm>
              <a:off x="6233760" y="6080337"/>
              <a:ext cx="386805" cy="171695"/>
            </a:xfrm>
            <a:prstGeom prst="rect">
              <a:avLst/>
            </a:prstGeom>
          </p:spPr>
        </p:pic>
        <p:pic>
          <p:nvPicPr>
            <p:cNvPr id="153" name="Picture 81">
              <a:extLst>
                <a:ext uri="{FF2B5EF4-FFF2-40B4-BE49-F238E27FC236}">
                  <a16:creationId xmlns:a16="http://schemas.microsoft.com/office/drawing/2014/main" id="{B6F2D087-F08B-45AA-9241-1C9E45CA9E25}"/>
                </a:ext>
              </a:extLst>
            </p:cNvPr>
            <p:cNvPicPr>
              <a:picLocks noChangeAspect="1"/>
            </p:cNvPicPr>
            <p:nvPr/>
          </p:nvPicPr>
          <p:blipFill>
            <a:blip r:embed="rId23"/>
            <a:stretch>
              <a:fillRect/>
            </a:stretch>
          </p:blipFill>
          <p:spPr>
            <a:xfrm>
              <a:off x="6128503" y="6316210"/>
              <a:ext cx="499701" cy="181560"/>
            </a:xfrm>
            <a:prstGeom prst="rect">
              <a:avLst/>
            </a:prstGeom>
          </p:spPr>
        </p:pic>
        <p:pic>
          <p:nvPicPr>
            <p:cNvPr id="154" name="Picture 82">
              <a:extLst>
                <a:ext uri="{FF2B5EF4-FFF2-40B4-BE49-F238E27FC236}">
                  <a16:creationId xmlns:a16="http://schemas.microsoft.com/office/drawing/2014/main" id="{E7FD5279-FD34-4334-BD15-C4BAEC3681F4}"/>
                </a:ext>
              </a:extLst>
            </p:cNvPr>
            <p:cNvPicPr>
              <a:picLocks noChangeAspect="1"/>
            </p:cNvPicPr>
            <p:nvPr/>
          </p:nvPicPr>
          <p:blipFill>
            <a:blip r:embed="rId24"/>
            <a:stretch>
              <a:fillRect/>
            </a:stretch>
          </p:blipFill>
          <p:spPr>
            <a:xfrm>
              <a:off x="6714800" y="6090512"/>
              <a:ext cx="324454" cy="246165"/>
            </a:xfrm>
            <a:prstGeom prst="rect">
              <a:avLst/>
            </a:prstGeom>
          </p:spPr>
        </p:pic>
      </p:grpSp>
      <p:grpSp>
        <p:nvGrpSpPr>
          <p:cNvPr id="120" name="Group 7">
            <a:extLst>
              <a:ext uri="{FF2B5EF4-FFF2-40B4-BE49-F238E27FC236}">
                <a16:creationId xmlns:a16="http://schemas.microsoft.com/office/drawing/2014/main" id="{14352844-A2F2-421B-92B0-0110541FBBB0}"/>
              </a:ext>
            </a:extLst>
          </p:cNvPr>
          <p:cNvGrpSpPr/>
          <p:nvPr/>
        </p:nvGrpSpPr>
        <p:grpSpPr>
          <a:xfrm>
            <a:off x="7223573" y="5426075"/>
            <a:ext cx="1404186" cy="1147763"/>
            <a:chOff x="7223573" y="5426075"/>
            <a:chExt cx="1404186" cy="1147763"/>
          </a:xfrm>
        </p:grpSpPr>
        <p:sp>
          <p:nvSpPr>
            <p:cNvPr id="138" name="Flowchart: Process 67">
              <a:extLst>
                <a:ext uri="{FF2B5EF4-FFF2-40B4-BE49-F238E27FC236}">
                  <a16:creationId xmlns:a16="http://schemas.microsoft.com/office/drawing/2014/main" id="{858B3A71-D378-4358-8A1A-124D520834CB}"/>
                </a:ext>
              </a:extLst>
            </p:cNvPr>
            <p:cNvSpPr/>
            <p:nvPr/>
          </p:nvSpPr>
          <p:spPr>
            <a:xfrm>
              <a:off x="7223573" y="5426075"/>
              <a:ext cx="1404186" cy="1147763"/>
            </a:xfrm>
            <a:prstGeom prst="flowChartProcess">
              <a:avLst/>
            </a:prstGeom>
            <a:noFill/>
            <a:ln w="3175">
              <a:solidFill>
                <a:srgbClr val="55515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ctr" defTabSz="914400" rtl="0" eaLnBrk="0" fontAlgn="base" latinLnBrk="0" hangingPunct="0">
                <a:lnSpc>
                  <a:spcPct val="100000"/>
                </a:lnSpc>
                <a:spcBef>
                  <a:spcPct val="0"/>
                </a:spcBef>
                <a:spcAft>
                  <a:spcPts val="600"/>
                </a:spcAft>
                <a:buClr>
                  <a:srgbClr val="FFE600"/>
                </a:buClr>
                <a:buSzPct val="70000"/>
                <a:buFontTx/>
                <a:buNone/>
                <a:tabLst/>
                <a:defRPr/>
              </a:pPr>
              <a:r>
                <a:rPr kumimoji="0" lang="en-US" sz="800" b="0" i="0" u="none" strike="noStrike" kern="1200" cap="none" spc="0" normalizeH="0" baseline="0" noProof="0">
                  <a:ln>
                    <a:noFill/>
                  </a:ln>
                  <a:solidFill>
                    <a:srgbClr val="646464"/>
                  </a:solidFill>
                  <a:effectLst/>
                  <a:uLnTx/>
                  <a:uFillTx/>
                  <a:latin typeface="Arial"/>
                  <a:ea typeface="+mn-ea"/>
                  <a:cs typeface="+mn-cs"/>
                </a:rPr>
                <a:t>Donor Agencies, Financiers and Non-Profit </a:t>
              </a:r>
              <a:r>
                <a:rPr kumimoji="0" lang="en-US" sz="800" b="0" i="0" u="none" strike="noStrike" kern="1200" cap="none" spc="0" normalizeH="0" baseline="0" noProof="0" err="1">
                  <a:ln>
                    <a:noFill/>
                  </a:ln>
                  <a:solidFill>
                    <a:srgbClr val="646464"/>
                  </a:solidFill>
                  <a:effectLst/>
                  <a:uLnTx/>
                  <a:uFillTx/>
                  <a:latin typeface="Arial"/>
                  <a:ea typeface="+mn-ea"/>
                  <a:cs typeface="+mn-cs"/>
                </a:rPr>
                <a:t>Organisations</a:t>
              </a:r>
              <a:endParaRPr kumimoji="0" lang="en-US" sz="800" b="0" i="0" u="none" strike="noStrike" kern="1200" cap="none" spc="0" normalizeH="0" baseline="0" noProof="0">
                <a:ln>
                  <a:noFill/>
                </a:ln>
                <a:solidFill>
                  <a:srgbClr val="646464"/>
                </a:solidFill>
                <a:effectLst/>
                <a:uLnTx/>
                <a:uFillTx/>
                <a:latin typeface="Arial"/>
                <a:ea typeface="+mn-ea"/>
                <a:cs typeface="+mn-cs"/>
              </a:endParaRPr>
            </a:p>
          </p:txBody>
        </p:sp>
        <p:pic>
          <p:nvPicPr>
            <p:cNvPr id="9" name="Picture 87">
              <a:extLst>
                <a:ext uri="{FF2B5EF4-FFF2-40B4-BE49-F238E27FC236}">
                  <a16:creationId xmlns:a16="http://schemas.microsoft.com/office/drawing/2014/main" id="{13E399D1-3297-46BF-B9F8-70B831EFC0F2}"/>
                </a:ext>
              </a:extLst>
            </p:cNvPr>
            <p:cNvPicPr>
              <a:picLocks noChangeAspect="1"/>
            </p:cNvPicPr>
            <p:nvPr/>
          </p:nvPicPr>
          <p:blipFill>
            <a:blip r:embed="rId25"/>
            <a:stretch>
              <a:fillRect/>
            </a:stretch>
          </p:blipFill>
          <p:spPr>
            <a:xfrm>
              <a:off x="7688412" y="6281399"/>
              <a:ext cx="511922" cy="259595"/>
            </a:xfrm>
            <a:prstGeom prst="rect">
              <a:avLst/>
            </a:prstGeom>
          </p:spPr>
        </p:pic>
        <p:pic>
          <p:nvPicPr>
            <p:cNvPr id="60" name="Picture 88">
              <a:extLst>
                <a:ext uri="{FF2B5EF4-FFF2-40B4-BE49-F238E27FC236}">
                  <a16:creationId xmlns:a16="http://schemas.microsoft.com/office/drawing/2014/main" id="{22923473-7BB7-4B75-BE26-8EFE9CFF0640}"/>
                </a:ext>
              </a:extLst>
            </p:cNvPr>
            <p:cNvPicPr>
              <a:picLocks noChangeAspect="1"/>
            </p:cNvPicPr>
            <p:nvPr/>
          </p:nvPicPr>
          <p:blipFill rotWithShape="1">
            <a:blip r:embed="rId26"/>
            <a:srcRect t="25905" b="31424"/>
            <a:stretch/>
          </p:blipFill>
          <p:spPr>
            <a:xfrm>
              <a:off x="8085016" y="6136259"/>
              <a:ext cx="489495" cy="167660"/>
            </a:xfrm>
            <a:prstGeom prst="rect">
              <a:avLst/>
            </a:prstGeom>
          </p:spPr>
        </p:pic>
        <p:pic>
          <p:nvPicPr>
            <p:cNvPr id="86" name="Picture 89">
              <a:extLst>
                <a:ext uri="{FF2B5EF4-FFF2-40B4-BE49-F238E27FC236}">
                  <a16:creationId xmlns:a16="http://schemas.microsoft.com/office/drawing/2014/main" id="{44F87788-1670-4AAA-8140-0E43C30F7153}"/>
                </a:ext>
              </a:extLst>
            </p:cNvPr>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311308" y="6168444"/>
              <a:ext cx="557754" cy="13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90">
              <a:extLst>
                <a:ext uri="{FF2B5EF4-FFF2-40B4-BE49-F238E27FC236}">
                  <a16:creationId xmlns:a16="http://schemas.microsoft.com/office/drawing/2014/main" id="{382F5EF8-AAE1-4F2D-8733-5D6FBD2AC435}"/>
                </a:ext>
              </a:extLst>
            </p:cNvPr>
            <p:cNvPicPr>
              <a:picLocks noChangeAspect="1"/>
            </p:cNvPicPr>
            <p:nvPr/>
          </p:nvPicPr>
          <p:blipFill rotWithShape="1">
            <a:blip r:embed="rId28"/>
            <a:srcRect t="29270" b="29825"/>
            <a:stretch/>
          </p:blipFill>
          <p:spPr>
            <a:xfrm>
              <a:off x="7278099" y="5872972"/>
              <a:ext cx="723550" cy="267414"/>
            </a:xfrm>
            <a:prstGeom prst="rect">
              <a:avLst/>
            </a:prstGeom>
          </p:spPr>
        </p:pic>
        <p:pic>
          <p:nvPicPr>
            <p:cNvPr id="111" name="Picture 91">
              <a:extLst>
                <a:ext uri="{FF2B5EF4-FFF2-40B4-BE49-F238E27FC236}">
                  <a16:creationId xmlns:a16="http://schemas.microsoft.com/office/drawing/2014/main" id="{B2F909A6-63CF-4A9D-A68B-ADA1A6FD6A94}"/>
                </a:ext>
              </a:extLst>
            </p:cNvPr>
            <p:cNvPicPr>
              <a:picLocks noChangeAspect="1"/>
            </p:cNvPicPr>
            <p:nvPr/>
          </p:nvPicPr>
          <p:blipFill>
            <a:blip r:embed="rId29"/>
            <a:stretch>
              <a:fillRect/>
            </a:stretch>
          </p:blipFill>
          <p:spPr>
            <a:xfrm>
              <a:off x="8118123" y="5869379"/>
              <a:ext cx="221719" cy="267450"/>
            </a:xfrm>
            <a:prstGeom prst="rect">
              <a:avLst/>
            </a:prstGeom>
          </p:spPr>
        </p:pic>
      </p:grpSp>
      <p:grpSp>
        <p:nvGrpSpPr>
          <p:cNvPr id="123" name="Group 9">
            <a:extLst>
              <a:ext uri="{FF2B5EF4-FFF2-40B4-BE49-F238E27FC236}">
                <a16:creationId xmlns:a16="http://schemas.microsoft.com/office/drawing/2014/main" id="{408C596D-666C-40B3-A931-10A9C535407E}"/>
              </a:ext>
            </a:extLst>
          </p:cNvPr>
          <p:cNvGrpSpPr/>
          <p:nvPr/>
        </p:nvGrpSpPr>
        <p:grpSpPr>
          <a:xfrm>
            <a:off x="8730305" y="5426075"/>
            <a:ext cx="1404186" cy="1147763"/>
            <a:chOff x="8730305" y="5426075"/>
            <a:chExt cx="1404186" cy="1147763"/>
          </a:xfrm>
        </p:grpSpPr>
        <p:sp>
          <p:nvSpPr>
            <p:cNvPr id="141" name="Flowchart: Process 69">
              <a:extLst>
                <a:ext uri="{FF2B5EF4-FFF2-40B4-BE49-F238E27FC236}">
                  <a16:creationId xmlns:a16="http://schemas.microsoft.com/office/drawing/2014/main" id="{D3578A94-77CA-4579-9D83-AD6D3D37A592}"/>
                </a:ext>
              </a:extLst>
            </p:cNvPr>
            <p:cNvSpPr/>
            <p:nvPr/>
          </p:nvSpPr>
          <p:spPr>
            <a:xfrm>
              <a:off x="8730305" y="5426075"/>
              <a:ext cx="1404186" cy="1147763"/>
            </a:xfrm>
            <a:prstGeom prst="flowChartProcess">
              <a:avLst/>
            </a:prstGeom>
            <a:noFill/>
            <a:ln w="3175">
              <a:solidFill>
                <a:srgbClr val="55515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ctr" defTabSz="914400" rtl="0" eaLnBrk="0" fontAlgn="base" latinLnBrk="0" hangingPunct="0">
                <a:lnSpc>
                  <a:spcPct val="100000"/>
                </a:lnSpc>
                <a:spcBef>
                  <a:spcPct val="0"/>
                </a:spcBef>
                <a:spcAft>
                  <a:spcPts val="600"/>
                </a:spcAft>
                <a:buClr>
                  <a:srgbClr val="FFE600"/>
                </a:buClr>
                <a:buSzPct val="70000"/>
                <a:buFontTx/>
                <a:buNone/>
                <a:tabLst/>
                <a:defRPr/>
              </a:pPr>
              <a:r>
                <a:rPr kumimoji="0" lang="en-US" sz="800" b="0" i="0" u="none" strike="noStrike" kern="1200" cap="none" spc="0" normalizeH="0" baseline="0" noProof="0">
                  <a:ln>
                    <a:noFill/>
                  </a:ln>
                  <a:solidFill>
                    <a:srgbClr val="646464"/>
                  </a:solidFill>
                  <a:effectLst/>
                  <a:uLnTx/>
                  <a:uFillTx/>
                  <a:latin typeface="Arial"/>
                  <a:ea typeface="+mn-ea"/>
                  <a:cs typeface="+mn-cs"/>
                </a:rPr>
                <a:t>Business and Technology Advisory Services</a:t>
              </a:r>
            </a:p>
          </p:txBody>
        </p:sp>
        <p:pic>
          <p:nvPicPr>
            <p:cNvPr id="118" name="Picture 92">
              <a:extLst>
                <a:ext uri="{FF2B5EF4-FFF2-40B4-BE49-F238E27FC236}">
                  <a16:creationId xmlns:a16="http://schemas.microsoft.com/office/drawing/2014/main" id="{881FE280-28A2-4921-A183-5FEFC8F15BA4}"/>
                </a:ext>
              </a:extLst>
            </p:cNvPr>
            <p:cNvPicPr>
              <a:picLocks noChangeAspect="1"/>
            </p:cNvPicPr>
            <p:nvPr/>
          </p:nvPicPr>
          <p:blipFill rotWithShape="1">
            <a:blip r:embed="rId30"/>
            <a:srcRect b="25778"/>
            <a:stretch/>
          </p:blipFill>
          <p:spPr>
            <a:xfrm>
              <a:off x="8882508" y="6107996"/>
              <a:ext cx="351883" cy="315042"/>
            </a:xfrm>
            <a:prstGeom prst="rect">
              <a:avLst/>
            </a:prstGeom>
          </p:spPr>
        </p:pic>
        <p:pic>
          <p:nvPicPr>
            <p:cNvPr id="119" name="Picture 93">
              <a:extLst>
                <a:ext uri="{FF2B5EF4-FFF2-40B4-BE49-F238E27FC236}">
                  <a16:creationId xmlns:a16="http://schemas.microsoft.com/office/drawing/2014/main" id="{4D82E55B-7EB9-442C-BBA0-F1CACE9BA91C}"/>
                </a:ext>
              </a:extLst>
            </p:cNvPr>
            <p:cNvPicPr>
              <a:picLocks noChangeAspect="1"/>
            </p:cNvPicPr>
            <p:nvPr/>
          </p:nvPicPr>
          <p:blipFill>
            <a:blip r:embed="rId31"/>
            <a:stretch>
              <a:fillRect/>
            </a:stretch>
          </p:blipFill>
          <p:spPr>
            <a:xfrm>
              <a:off x="9524032" y="6088886"/>
              <a:ext cx="421395" cy="284653"/>
            </a:xfrm>
            <a:prstGeom prst="rect">
              <a:avLst/>
            </a:prstGeom>
          </p:spPr>
        </p:pic>
        <p:pic>
          <p:nvPicPr>
            <p:cNvPr id="121" name="Picture 94">
              <a:extLst>
                <a:ext uri="{FF2B5EF4-FFF2-40B4-BE49-F238E27FC236}">
                  <a16:creationId xmlns:a16="http://schemas.microsoft.com/office/drawing/2014/main" id="{86A2112E-80DF-4C0C-8EAC-489DC2699334}"/>
                </a:ext>
              </a:extLst>
            </p:cNvPr>
            <p:cNvPicPr>
              <a:picLocks noChangeAspect="1"/>
            </p:cNvPicPr>
            <p:nvPr/>
          </p:nvPicPr>
          <p:blipFill>
            <a:blip r:embed="rId32"/>
            <a:stretch>
              <a:fillRect/>
            </a:stretch>
          </p:blipFill>
          <p:spPr>
            <a:xfrm>
              <a:off x="8820140" y="5812639"/>
              <a:ext cx="456748" cy="221005"/>
            </a:xfrm>
            <a:prstGeom prst="rect">
              <a:avLst/>
            </a:prstGeom>
          </p:spPr>
        </p:pic>
        <p:pic>
          <p:nvPicPr>
            <p:cNvPr id="122" name="Picture 95">
              <a:extLst>
                <a:ext uri="{FF2B5EF4-FFF2-40B4-BE49-F238E27FC236}">
                  <a16:creationId xmlns:a16="http://schemas.microsoft.com/office/drawing/2014/main" id="{644BE506-30B2-493C-9A75-0F9272B0E665}"/>
                </a:ext>
              </a:extLst>
            </p:cNvPr>
            <p:cNvPicPr>
              <a:picLocks noChangeAspect="1"/>
            </p:cNvPicPr>
            <p:nvPr/>
          </p:nvPicPr>
          <p:blipFill>
            <a:blip r:embed="rId33"/>
            <a:stretch>
              <a:fillRect/>
            </a:stretch>
          </p:blipFill>
          <p:spPr>
            <a:xfrm>
              <a:off x="9535410" y="5826242"/>
              <a:ext cx="577347" cy="174105"/>
            </a:xfrm>
            <a:prstGeom prst="rect">
              <a:avLst/>
            </a:prstGeom>
          </p:spPr>
        </p:pic>
      </p:grpSp>
      <p:grpSp>
        <p:nvGrpSpPr>
          <p:cNvPr id="125" name="Group 10">
            <a:extLst>
              <a:ext uri="{FF2B5EF4-FFF2-40B4-BE49-F238E27FC236}">
                <a16:creationId xmlns:a16="http://schemas.microsoft.com/office/drawing/2014/main" id="{906326E5-A1AA-4690-89EC-F28EBB83EC94}"/>
              </a:ext>
            </a:extLst>
          </p:cNvPr>
          <p:cNvGrpSpPr/>
          <p:nvPr/>
        </p:nvGrpSpPr>
        <p:grpSpPr>
          <a:xfrm>
            <a:off x="10234886" y="5424747"/>
            <a:ext cx="1404186" cy="1147763"/>
            <a:chOff x="10255737" y="5426075"/>
            <a:chExt cx="1404186" cy="1147763"/>
          </a:xfrm>
        </p:grpSpPr>
        <p:sp>
          <p:nvSpPr>
            <p:cNvPr id="140" name="Flowchart: Process 68">
              <a:extLst>
                <a:ext uri="{FF2B5EF4-FFF2-40B4-BE49-F238E27FC236}">
                  <a16:creationId xmlns:a16="http://schemas.microsoft.com/office/drawing/2014/main" id="{77E63FC9-64A8-41FA-B105-2B70B25FE3C2}"/>
                </a:ext>
              </a:extLst>
            </p:cNvPr>
            <p:cNvSpPr/>
            <p:nvPr/>
          </p:nvSpPr>
          <p:spPr>
            <a:xfrm>
              <a:off x="10255737" y="5426075"/>
              <a:ext cx="1404186" cy="1147763"/>
            </a:xfrm>
            <a:prstGeom prst="flowChartProcess">
              <a:avLst/>
            </a:prstGeom>
            <a:noFill/>
            <a:ln w="3175">
              <a:solidFill>
                <a:srgbClr val="55515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ctr" defTabSz="914400" rtl="0" eaLnBrk="0" fontAlgn="base" latinLnBrk="0" hangingPunct="0">
                <a:lnSpc>
                  <a:spcPct val="100000"/>
                </a:lnSpc>
                <a:spcBef>
                  <a:spcPct val="0"/>
                </a:spcBef>
                <a:spcAft>
                  <a:spcPts val="600"/>
                </a:spcAft>
                <a:buClr>
                  <a:srgbClr val="FFE600"/>
                </a:buClr>
                <a:buSzPct val="70000"/>
                <a:buFontTx/>
                <a:buNone/>
                <a:tabLst/>
                <a:defRPr/>
              </a:pPr>
              <a:r>
                <a:rPr kumimoji="0" lang="en-US" sz="800" b="0" i="0" u="none" strike="noStrike" kern="1200" cap="none" spc="0" normalizeH="0" baseline="0" noProof="0" dirty="0">
                  <a:ln>
                    <a:noFill/>
                  </a:ln>
                  <a:solidFill>
                    <a:srgbClr val="646464"/>
                  </a:solidFill>
                  <a:effectLst/>
                  <a:uLnTx/>
                  <a:uFillTx/>
                  <a:latin typeface="Arial"/>
                  <a:ea typeface="+mn-ea"/>
                  <a:cs typeface="+mn-cs"/>
                </a:rPr>
                <a:t>Medical Equipment and Technology Providers </a:t>
              </a:r>
            </a:p>
          </p:txBody>
        </p:sp>
        <p:pic>
          <p:nvPicPr>
            <p:cNvPr id="124" name="Picture 96">
              <a:extLst>
                <a:ext uri="{FF2B5EF4-FFF2-40B4-BE49-F238E27FC236}">
                  <a16:creationId xmlns:a16="http://schemas.microsoft.com/office/drawing/2014/main" id="{C525DC02-E176-4725-A5FD-618ECE035F09}"/>
                </a:ext>
              </a:extLst>
            </p:cNvPr>
            <p:cNvPicPr>
              <a:picLocks noChangeAspect="1"/>
            </p:cNvPicPr>
            <p:nvPr/>
          </p:nvPicPr>
          <p:blipFill rotWithShape="1">
            <a:blip r:embed="rId34"/>
            <a:srcRect t="20888" b="18861"/>
            <a:stretch/>
          </p:blipFill>
          <p:spPr>
            <a:xfrm>
              <a:off x="11002258" y="6135491"/>
              <a:ext cx="547976" cy="217472"/>
            </a:xfrm>
            <a:prstGeom prst="rect">
              <a:avLst/>
            </a:prstGeom>
          </p:spPr>
        </p:pic>
        <p:pic>
          <p:nvPicPr>
            <p:cNvPr id="126" name="Picture 97">
              <a:extLst>
                <a:ext uri="{FF2B5EF4-FFF2-40B4-BE49-F238E27FC236}">
                  <a16:creationId xmlns:a16="http://schemas.microsoft.com/office/drawing/2014/main" id="{C1544072-4C30-4E0A-857C-24BD9042C51B}"/>
                </a:ext>
              </a:extLst>
            </p:cNvPr>
            <p:cNvPicPr>
              <a:picLocks noChangeAspect="1"/>
            </p:cNvPicPr>
            <p:nvPr/>
          </p:nvPicPr>
          <p:blipFill>
            <a:blip r:embed="rId38"/>
            <a:stretch>
              <a:fillRect/>
            </a:stretch>
          </p:blipFill>
          <p:spPr>
            <a:xfrm>
              <a:off x="11191128" y="5739090"/>
              <a:ext cx="358688" cy="243108"/>
            </a:xfrm>
            <a:prstGeom prst="rect">
              <a:avLst/>
            </a:prstGeom>
          </p:spPr>
        </p:pic>
        <p:pic>
          <p:nvPicPr>
            <p:cNvPr id="132" name="Picture 98">
              <a:extLst>
                <a:ext uri="{FF2B5EF4-FFF2-40B4-BE49-F238E27FC236}">
                  <a16:creationId xmlns:a16="http://schemas.microsoft.com/office/drawing/2014/main" id="{E19313C0-D632-404A-821E-95DDBD230CFB}"/>
                </a:ext>
              </a:extLst>
            </p:cNvPr>
            <p:cNvPicPr>
              <a:picLocks noChangeAspect="1"/>
            </p:cNvPicPr>
            <p:nvPr/>
          </p:nvPicPr>
          <p:blipFill>
            <a:blip r:embed="rId35"/>
            <a:stretch>
              <a:fillRect/>
            </a:stretch>
          </p:blipFill>
          <p:spPr>
            <a:xfrm>
              <a:off x="10360799" y="5776520"/>
              <a:ext cx="300952" cy="241575"/>
            </a:xfrm>
            <a:prstGeom prst="rect">
              <a:avLst/>
            </a:prstGeom>
          </p:spPr>
        </p:pic>
        <p:pic>
          <p:nvPicPr>
            <p:cNvPr id="134" name="Picture 99">
              <a:extLst>
                <a:ext uri="{FF2B5EF4-FFF2-40B4-BE49-F238E27FC236}">
                  <a16:creationId xmlns:a16="http://schemas.microsoft.com/office/drawing/2014/main" id="{6DDDA5B4-063B-44A2-98AF-BF355CCE7FEA}"/>
                </a:ext>
              </a:extLst>
            </p:cNvPr>
            <p:cNvPicPr>
              <a:picLocks noChangeAspect="1"/>
            </p:cNvPicPr>
            <p:nvPr/>
          </p:nvPicPr>
          <p:blipFill>
            <a:blip r:embed="rId36"/>
            <a:stretch>
              <a:fillRect/>
            </a:stretch>
          </p:blipFill>
          <p:spPr>
            <a:xfrm>
              <a:off x="10406135" y="6042870"/>
              <a:ext cx="383184" cy="267929"/>
            </a:xfrm>
            <a:prstGeom prst="rect">
              <a:avLst/>
            </a:prstGeom>
          </p:spPr>
        </p:pic>
        <p:pic>
          <p:nvPicPr>
            <p:cNvPr id="135" name="Picture 100">
              <a:extLst>
                <a:ext uri="{FF2B5EF4-FFF2-40B4-BE49-F238E27FC236}">
                  <a16:creationId xmlns:a16="http://schemas.microsoft.com/office/drawing/2014/main" id="{D45E8F8C-D97B-4C73-8CED-CA67F582B1AA}"/>
                </a:ext>
              </a:extLst>
            </p:cNvPr>
            <p:cNvPicPr>
              <a:picLocks noChangeAspect="1"/>
            </p:cNvPicPr>
            <p:nvPr/>
          </p:nvPicPr>
          <p:blipFill rotWithShape="1">
            <a:blip r:embed="rId39"/>
            <a:srcRect t="21956" b="36407"/>
            <a:stretch/>
          </p:blipFill>
          <p:spPr>
            <a:xfrm>
              <a:off x="10364956" y="6405103"/>
              <a:ext cx="552347" cy="127617"/>
            </a:xfrm>
            <a:prstGeom prst="rect">
              <a:avLst/>
            </a:prstGeom>
          </p:spPr>
        </p:pic>
      </p:grpSp>
      <p:sp>
        <p:nvSpPr>
          <p:cNvPr id="102" name="Arrow: Pentagon 101">
            <a:extLst>
              <a:ext uri="{FF2B5EF4-FFF2-40B4-BE49-F238E27FC236}">
                <a16:creationId xmlns:a16="http://schemas.microsoft.com/office/drawing/2014/main" id="{D00EF7B7-F452-4E63-B0DF-2C14AAAD4476}"/>
              </a:ext>
            </a:extLst>
          </p:cNvPr>
          <p:cNvSpPr/>
          <p:nvPr/>
        </p:nvSpPr>
        <p:spPr>
          <a:xfrm>
            <a:off x="4253405" y="3588564"/>
            <a:ext cx="3617696" cy="462608"/>
          </a:xfrm>
          <a:prstGeom prst="homePlate">
            <a:avLst/>
          </a:prstGeom>
          <a:solidFill>
            <a:srgbClr val="ECF4F3"/>
          </a:solidFill>
          <a:ln w="63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Strengthening </a:t>
            </a: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Public Sector laboratories through training, recruitment, equipment &amp; logistics support</a:t>
            </a:r>
            <a:endParaRPr kumimoji="0" lang="en-GB" sz="11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03" name="Oval 102">
            <a:extLst>
              <a:ext uri="{FF2B5EF4-FFF2-40B4-BE49-F238E27FC236}">
                <a16:creationId xmlns:a16="http://schemas.microsoft.com/office/drawing/2014/main" id="{4202291D-B402-4209-8C4E-B03BC1443B62}"/>
              </a:ext>
            </a:extLst>
          </p:cNvPr>
          <p:cNvSpPr>
            <a:spLocks noChangeAspect="1"/>
          </p:cNvSpPr>
          <p:nvPr/>
        </p:nvSpPr>
        <p:spPr>
          <a:xfrm>
            <a:off x="4116442" y="3513511"/>
            <a:ext cx="275516" cy="275516"/>
          </a:xfrm>
          <a:prstGeom prst="ellipse">
            <a:avLst/>
          </a:prstGeom>
          <a:solidFill>
            <a:srgbClr val="555151"/>
          </a:solidFill>
          <a:ln w="12700" cap="flat" cmpd="sng" algn="ctr">
            <a:noFill/>
            <a:prstDash val="solid"/>
            <a:miter lim="800000"/>
          </a:ln>
          <a:effectLst/>
        </p:spPr>
        <p:txBody>
          <a:bodyPr wrap="none" lIns="0" tIns="0" rIns="0" bIns="0" rtlCol="0" anchor="ctr" anchorCtr="0"/>
          <a:lstStyle/>
          <a:p>
            <a:pPr marL="0" marR="0" lvl="0" indent="0" algn="ctr" defTabSz="68580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itchFamily="34" charset="0"/>
              </a:rPr>
              <a:t>1</a:t>
            </a:r>
            <a:endParaRPr kumimoji="0" lang="en-GB"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itchFamily="34" charset="0"/>
            </a:endParaRPr>
          </a:p>
        </p:txBody>
      </p:sp>
      <p:sp>
        <p:nvSpPr>
          <p:cNvPr id="107" name="Arrow: Chevron 106">
            <a:extLst>
              <a:ext uri="{FF2B5EF4-FFF2-40B4-BE49-F238E27FC236}">
                <a16:creationId xmlns:a16="http://schemas.microsoft.com/office/drawing/2014/main" id="{64AE8EA1-2625-4587-AA46-9A27FC2D7841}"/>
              </a:ext>
            </a:extLst>
          </p:cNvPr>
          <p:cNvSpPr/>
          <p:nvPr/>
        </p:nvSpPr>
        <p:spPr>
          <a:xfrm>
            <a:off x="7923140" y="3588564"/>
            <a:ext cx="3718083" cy="462608"/>
          </a:xfrm>
          <a:prstGeom prst="chevron">
            <a:avLst/>
          </a:prstGeom>
          <a:solidFill>
            <a:srgbClr val="ECF4F3"/>
          </a:solidFill>
          <a:ln w="63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Providing additional testing through our network of Private Laboratories</a:t>
            </a:r>
          </a:p>
        </p:txBody>
      </p:sp>
      <p:grpSp>
        <p:nvGrpSpPr>
          <p:cNvPr id="133" name="Group 132">
            <a:extLst>
              <a:ext uri="{FF2B5EF4-FFF2-40B4-BE49-F238E27FC236}">
                <a16:creationId xmlns:a16="http://schemas.microsoft.com/office/drawing/2014/main" id="{5F7BA11B-DAF8-4C0C-BCE6-484C729FD301}"/>
              </a:ext>
            </a:extLst>
          </p:cNvPr>
          <p:cNvGrpSpPr/>
          <p:nvPr/>
        </p:nvGrpSpPr>
        <p:grpSpPr>
          <a:xfrm>
            <a:off x="6197278" y="1925317"/>
            <a:ext cx="2223203" cy="1863710"/>
            <a:chOff x="6160702" y="1925317"/>
            <a:chExt cx="2223203" cy="1863710"/>
          </a:xfrm>
        </p:grpSpPr>
        <p:sp>
          <p:nvSpPr>
            <p:cNvPr id="37" name="Rectangle 36">
              <a:extLst>
                <a:ext uri="{FF2B5EF4-FFF2-40B4-BE49-F238E27FC236}">
                  <a16:creationId xmlns:a16="http://schemas.microsoft.com/office/drawing/2014/main" id="{115E1B86-0D49-4555-8ED6-E013ACA76210}"/>
                </a:ext>
              </a:extLst>
            </p:cNvPr>
            <p:cNvSpPr/>
            <p:nvPr/>
          </p:nvSpPr>
          <p:spPr>
            <a:xfrm>
              <a:off x="6489755" y="2545319"/>
              <a:ext cx="1894150" cy="519232"/>
            </a:xfrm>
            <a:prstGeom prst="rect">
              <a:avLst/>
            </a:prstGeom>
            <a:solidFill>
              <a:srgbClr val="57A99A"/>
            </a:solidFill>
            <a:ln w="25400" cap="flat" cmpd="sng" algn="ctr">
              <a:noFill/>
              <a:prstDash val="solid"/>
            </a:ln>
            <a:effectLst/>
          </p:spPr>
          <p:txBody>
            <a:bodyPr lIns="36000" rIns="36000"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Logistics &amp; </a:t>
              </a:r>
            </a:p>
            <a:p>
              <a:pPr marL="0" marR="0" lvl="0" indent="0" algn="ctr" defTabSz="91429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Supplies</a:t>
              </a:r>
            </a:p>
          </p:txBody>
        </p:sp>
        <p:sp>
          <p:nvSpPr>
            <p:cNvPr id="39" name="Oval 38">
              <a:extLst>
                <a:ext uri="{FF2B5EF4-FFF2-40B4-BE49-F238E27FC236}">
                  <a16:creationId xmlns:a16="http://schemas.microsoft.com/office/drawing/2014/main" id="{0F9C8A71-1D73-4573-82AC-AF711239A6CA}"/>
                </a:ext>
              </a:extLst>
            </p:cNvPr>
            <p:cNvSpPr/>
            <p:nvPr/>
          </p:nvSpPr>
          <p:spPr>
            <a:xfrm>
              <a:off x="6160703" y="2553190"/>
              <a:ext cx="546815" cy="503490"/>
            </a:xfrm>
            <a:prstGeom prst="ellipse">
              <a:avLst/>
            </a:prstGeom>
            <a:solidFill>
              <a:srgbClr val="FFFFFF"/>
            </a:solidFill>
            <a:ln w="38100" cap="flat" cmpd="sng" algn="ctr">
              <a:solidFill>
                <a:srgbClr val="555151"/>
              </a:solidFill>
              <a:prstDash val="solid"/>
            </a:ln>
            <a:effectLst/>
          </p:spPr>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0000"/>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FE79EF11-5765-45D4-83C7-436219D86506}"/>
                </a:ext>
              </a:extLst>
            </p:cNvPr>
            <p:cNvSpPr/>
            <p:nvPr/>
          </p:nvSpPr>
          <p:spPr>
            <a:xfrm>
              <a:off x="6489755" y="1925317"/>
              <a:ext cx="1894150" cy="519667"/>
            </a:xfrm>
            <a:prstGeom prst="rect">
              <a:avLst/>
            </a:prstGeom>
            <a:solidFill>
              <a:srgbClr val="57A99A"/>
            </a:solidFill>
            <a:ln w="25400" cap="flat" cmpd="sng" algn="ctr">
              <a:noFill/>
              <a:prstDash val="solid"/>
            </a:ln>
            <a:effectLst/>
          </p:spPr>
          <p:txBody>
            <a:bodyPr lIns="36000" rIns="36000"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Risk </a:t>
              </a:r>
            </a:p>
            <a:p>
              <a:pPr marL="0" marR="0" lvl="0" indent="0" algn="ctr" defTabSz="91429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Communication &amp; </a:t>
              </a:r>
            </a:p>
            <a:p>
              <a:pPr marL="0" marR="0" lvl="0" indent="0" algn="ctr" defTabSz="91429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Social Mobilization</a:t>
              </a:r>
            </a:p>
          </p:txBody>
        </p:sp>
        <p:sp>
          <p:nvSpPr>
            <p:cNvPr id="46" name="Oval 45">
              <a:extLst>
                <a:ext uri="{FF2B5EF4-FFF2-40B4-BE49-F238E27FC236}">
                  <a16:creationId xmlns:a16="http://schemas.microsoft.com/office/drawing/2014/main" id="{C2AE231D-247B-4B0B-9915-1D3309977CB5}"/>
                </a:ext>
              </a:extLst>
            </p:cNvPr>
            <p:cNvSpPr/>
            <p:nvPr/>
          </p:nvSpPr>
          <p:spPr>
            <a:xfrm>
              <a:off x="6160702" y="1933406"/>
              <a:ext cx="546815" cy="503490"/>
            </a:xfrm>
            <a:prstGeom prst="ellipse">
              <a:avLst/>
            </a:prstGeom>
            <a:solidFill>
              <a:srgbClr val="FFFFFF"/>
            </a:solidFill>
            <a:ln w="38100" cap="flat" cmpd="sng" algn="ctr">
              <a:solidFill>
                <a:srgbClr val="555151"/>
              </a:solidFill>
              <a:prstDash val="solid"/>
            </a:ln>
            <a:effectLst/>
          </p:spPr>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0000"/>
                </a:solidFill>
                <a:effectLst/>
                <a:uLnTx/>
                <a:uFillTx/>
                <a:latin typeface="Arial"/>
                <a:ea typeface="+mn-ea"/>
                <a:cs typeface="+mn-cs"/>
              </a:endParaRPr>
            </a:p>
          </p:txBody>
        </p:sp>
        <p:pic>
          <p:nvPicPr>
            <p:cNvPr id="48" name="Graphic 47" descr="Ambulance">
              <a:extLst>
                <a:ext uri="{FF2B5EF4-FFF2-40B4-BE49-F238E27FC236}">
                  <a16:creationId xmlns:a16="http://schemas.microsoft.com/office/drawing/2014/main" id="{6F13699D-2589-4A86-9C51-3115772EE2FF}"/>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6220475" y="2607502"/>
              <a:ext cx="428844" cy="394866"/>
            </a:xfrm>
            <a:prstGeom prst="rect">
              <a:avLst/>
            </a:prstGeom>
          </p:spPr>
        </p:pic>
        <p:pic>
          <p:nvPicPr>
            <p:cNvPr id="52" name="Graphic 51" descr="Marketing">
              <a:extLst>
                <a:ext uri="{FF2B5EF4-FFF2-40B4-BE49-F238E27FC236}">
                  <a16:creationId xmlns:a16="http://schemas.microsoft.com/office/drawing/2014/main" id="{72B0173D-3115-4766-BE42-F8D6084F7581}"/>
                </a:ext>
              </a:extLst>
            </p:cNvPr>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6253140" y="2005666"/>
              <a:ext cx="389858" cy="358969"/>
            </a:xfrm>
            <a:prstGeom prst="rect">
              <a:avLst/>
            </a:prstGeom>
          </p:spPr>
        </p:pic>
        <p:pic>
          <p:nvPicPr>
            <p:cNvPr id="61" name="Graphic 47" descr="Ambulance">
              <a:extLst>
                <a:ext uri="{FF2B5EF4-FFF2-40B4-BE49-F238E27FC236}">
                  <a16:creationId xmlns:a16="http://schemas.microsoft.com/office/drawing/2014/main" id="{6F13699D-2589-4A86-9C51-3115772EE2FF}"/>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6220475" y="2607502"/>
              <a:ext cx="428844" cy="394866"/>
            </a:xfrm>
            <a:prstGeom prst="rect">
              <a:avLst/>
            </a:prstGeom>
          </p:spPr>
        </p:pic>
        <p:sp>
          <p:nvSpPr>
            <p:cNvPr id="108" name="Oval 107">
              <a:extLst>
                <a:ext uri="{FF2B5EF4-FFF2-40B4-BE49-F238E27FC236}">
                  <a16:creationId xmlns:a16="http://schemas.microsoft.com/office/drawing/2014/main" id="{9E91F9ED-32E4-4DC4-876D-686CAE50B711}"/>
                </a:ext>
              </a:extLst>
            </p:cNvPr>
            <p:cNvSpPr>
              <a:spLocks noChangeAspect="1"/>
            </p:cNvSpPr>
            <p:nvPr/>
          </p:nvSpPr>
          <p:spPr>
            <a:xfrm>
              <a:off x="7886564" y="3513511"/>
              <a:ext cx="275516" cy="275516"/>
            </a:xfrm>
            <a:prstGeom prst="ellipse">
              <a:avLst/>
            </a:prstGeom>
            <a:solidFill>
              <a:srgbClr val="555151"/>
            </a:solidFill>
            <a:ln w="12700" cap="flat" cmpd="sng" algn="ctr">
              <a:noFill/>
              <a:prstDash val="solid"/>
              <a:miter lim="800000"/>
            </a:ln>
            <a:effectLst/>
          </p:spPr>
          <p:txBody>
            <a:bodyPr wrap="none" lIns="0" tIns="0" rIns="0" bIns="0" rtlCol="0" anchor="ctr" anchorCtr="0"/>
            <a:lstStyle/>
            <a:p>
              <a:pPr marL="0" marR="0" lvl="0" indent="0" algn="ctr" defTabSz="68580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itchFamily="34" charset="0"/>
                </a:rPr>
                <a:t>2</a:t>
              </a:r>
              <a:endParaRPr kumimoji="0" lang="en-GB"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itchFamily="34" charset="0"/>
              </a:endParaRPr>
            </a:p>
          </p:txBody>
        </p:sp>
      </p:grpSp>
      <p:sp>
        <p:nvSpPr>
          <p:cNvPr id="3" name="TextBox 2">
            <a:extLst>
              <a:ext uri="{FF2B5EF4-FFF2-40B4-BE49-F238E27FC236}">
                <a16:creationId xmlns:a16="http://schemas.microsoft.com/office/drawing/2014/main" id="{AB761F55-A008-49A1-A249-8CF9A78CD167}"/>
              </a:ext>
            </a:extLst>
          </p:cNvPr>
          <p:cNvSpPr txBox="1"/>
          <p:nvPr/>
        </p:nvSpPr>
        <p:spPr>
          <a:xfrm>
            <a:off x="4085844" y="4574135"/>
            <a:ext cx="7608713" cy="630942"/>
          </a:xfrm>
          <a:prstGeom prst="rect">
            <a:avLst/>
          </a:prstGeom>
          <a:noFill/>
        </p:spPr>
        <p:txBody>
          <a:bodyPr wrap="square" lIns="0" tIns="0" rIns="0" bIns="0" rtlCol="0">
            <a:spAutoFit/>
          </a:bodyPr>
          <a:lstStyle/>
          <a:p>
            <a:pPr marL="228600" marR="0" lvl="0" indent="-228600" algn="l" defTabSz="914400" rtl="0" eaLnBrk="0" fontAlgn="base" latinLnBrk="0" hangingPunct="0">
              <a:lnSpc>
                <a:spcPct val="100000"/>
              </a:lnSpc>
              <a:spcBef>
                <a:spcPct val="0"/>
              </a:spcBef>
              <a:spcAft>
                <a:spcPts val="600"/>
              </a:spcAft>
              <a:buClr>
                <a:srgbClr val="555151"/>
              </a:buClr>
              <a:buSzPct val="100000"/>
              <a:buFont typeface="+mj-lt"/>
              <a:buAutoNum type="arabicPeriod"/>
              <a:tabLst/>
              <a:defRPr/>
            </a:pPr>
            <a:r>
              <a:rPr kumimoji="0" lang="en-US" sz="1200" b="0" i="0" u="none" strike="noStrike" kern="1200" cap="none" spc="0" normalizeH="0" baseline="0" noProof="0" dirty="0">
                <a:ln>
                  <a:noFill/>
                </a:ln>
                <a:solidFill>
                  <a:srgbClr val="646464">
                    <a:lumMod val="50000"/>
                  </a:srgbClr>
                </a:solidFill>
                <a:effectLst/>
                <a:uLnTx/>
                <a:uFillTx/>
                <a:latin typeface="Arial" panose="020B0604020202020204" pitchFamily="34" charset="0"/>
                <a:ea typeface="Calibri" panose="020F0502020204030204" pitchFamily="34" charset="0"/>
                <a:cs typeface="+mn-cs"/>
              </a:rPr>
              <a:t>Approve participation of Private Laboratories for COVID-19 testing</a:t>
            </a:r>
          </a:p>
          <a:p>
            <a:pPr marL="228600" marR="0" lvl="0" indent="-228600" algn="l" defTabSz="914400" rtl="0" eaLnBrk="0" fontAlgn="base" latinLnBrk="0" hangingPunct="0">
              <a:lnSpc>
                <a:spcPct val="100000"/>
              </a:lnSpc>
              <a:spcBef>
                <a:spcPct val="0"/>
              </a:spcBef>
              <a:spcAft>
                <a:spcPts val="600"/>
              </a:spcAft>
              <a:buClr>
                <a:srgbClr val="555151"/>
              </a:buClr>
              <a:buSzPct val="100000"/>
              <a:buFont typeface="+mj-lt"/>
              <a:buAutoNum type="arabicPeriod"/>
              <a:tabLst/>
              <a:defRPr/>
            </a:pPr>
            <a:r>
              <a:rPr kumimoji="0" lang="en-US" sz="1200" b="0" i="0" u="none" strike="noStrike" kern="1200" cap="none" spc="0" normalizeH="0" baseline="0" noProof="0" dirty="0">
                <a:ln>
                  <a:noFill/>
                </a:ln>
                <a:solidFill>
                  <a:srgbClr val="646464">
                    <a:lumMod val="50000"/>
                  </a:srgbClr>
                </a:solidFill>
                <a:effectLst/>
                <a:uLnTx/>
                <a:uFillTx/>
                <a:latin typeface="Arial" panose="020B0604020202020204" pitchFamily="34" charset="0"/>
                <a:ea typeface="Calibri" panose="020F0502020204030204" pitchFamily="34" charset="0"/>
                <a:cs typeface="+mn-cs"/>
              </a:rPr>
              <a:t>Accelerate operationalization of access to finance for the Pharmaceutical Wholesalers and Distributors Association of Nigeria (PWDAN).</a:t>
            </a:r>
          </a:p>
        </p:txBody>
      </p:sp>
      <p:grpSp>
        <p:nvGrpSpPr>
          <p:cNvPr id="128" name="Group 127">
            <a:extLst>
              <a:ext uri="{FF2B5EF4-FFF2-40B4-BE49-F238E27FC236}">
                <a16:creationId xmlns:a16="http://schemas.microsoft.com/office/drawing/2014/main" id="{52EFFAD2-E9E8-44F7-BBB3-C6FFD802A2FE}"/>
              </a:ext>
            </a:extLst>
          </p:cNvPr>
          <p:cNvGrpSpPr/>
          <p:nvPr/>
        </p:nvGrpSpPr>
        <p:grpSpPr>
          <a:xfrm>
            <a:off x="8271741" y="1925535"/>
            <a:ext cx="2223200" cy="1139016"/>
            <a:chOff x="8180301" y="1989035"/>
            <a:chExt cx="2223200" cy="1139016"/>
          </a:xfrm>
        </p:grpSpPr>
        <p:sp>
          <p:nvSpPr>
            <p:cNvPr id="35" name="Rectangle 34">
              <a:extLst>
                <a:ext uri="{FF2B5EF4-FFF2-40B4-BE49-F238E27FC236}">
                  <a16:creationId xmlns:a16="http://schemas.microsoft.com/office/drawing/2014/main" id="{926D9BA1-8EA8-4B22-A50E-6B740DC53DC5}"/>
                </a:ext>
              </a:extLst>
            </p:cNvPr>
            <p:cNvSpPr/>
            <p:nvPr/>
          </p:nvSpPr>
          <p:spPr>
            <a:xfrm>
              <a:off x="8509351" y="1989035"/>
              <a:ext cx="1894150" cy="519232"/>
            </a:xfrm>
            <a:prstGeom prst="rect">
              <a:avLst/>
            </a:prstGeom>
            <a:solidFill>
              <a:srgbClr val="57A99A"/>
            </a:solidFill>
            <a:ln w="25400" cap="flat" cmpd="sng" algn="ctr">
              <a:noFill/>
              <a:prstDash val="solid"/>
            </a:ln>
            <a:effectLst/>
          </p:spPr>
          <p:txBody>
            <a:bodyPr lIns="36000" rIns="36000"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Data Collection, </a:t>
              </a:r>
            </a:p>
            <a:p>
              <a:pPr marL="0" marR="0" lvl="0" indent="0" algn="ctr" defTabSz="91429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Monitoring &amp; </a:t>
              </a:r>
            </a:p>
            <a:p>
              <a:pPr marL="0" marR="0" lvl="0" indent="0" algn="ctr" defTabSz="91429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Evaluation</a:t>
              </a:r>
            </a:p>
          </p:txBody>
        </p:sp>
        <p:sp>
          <p:nvSpPr>
            <p:cNvPr id="36" name="Rectangle 35">
              <a:extLst>
                <a:ext uri="{FF2B5EF4-FFF2-40B4-BE49-F238E27FC236}">
                  <a16:creationId xmlns:a16="http://schemas.microsoft.com/office/drawing/2014/main" id="{0178FAB5-E512-45A9-8BBC-4EA691075D50}"/>
                </a:ext>
              </a:extLst>
            </p:cNvPr>
            <p:cNvSpPr/>
            <p:nvPr/>
          </p:nvSpPr>
          <p:spPr>
            <a:xfrm>
              <a:off x="8509351" y="2608819"/>
              <a:ext cx="1894150" cy="519232"/>
            </a:xfrm>
            <a:prstGeom prst="rect">
              <a:avLst/>
            </a:prstGeom>
            <a:solidFill>
              <a:srgbClr val="57A99A"/>
            </a:solidFill>
            <a:ln w="25400" cap="flat" cmpd="sng" algn="ctr">
              <a:noFill/>
              <a:prstDash val="solid"/>
            </a:ln>
            <a:effectLst/>
          </p:spPr>
          <p:txBody>
            <a:bodyPr lIns="36000" rIns="36000"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Capacity </a:t>
              </a:r>
            </a:p>
            <a:p>
              <a:pPr marL="0" marR="0" lvl="0" indent="0" algn="ctr" defTabSz="91429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Building</a:t>
              </a:r>
            </a:p>
          </p:txBody>
        </p:sp>
        <p:sp>
          <p:nvSpPr>
            <p:cNvPr id="41" name="Oval 40">
              <a:extLst>
                <a:ext uri="{FF2B5EF4-FFF2-40B4-BE49-F238E27FC236}">
                  <a16:creationId xmlns:a16="http://schemas.microsoft.com/office/drawing/2014/main" id="{0E56303A-9CD7-4FD6-9C5C-B6D606B565CC}"/>
                </a:ext>
              </a:extLst>
            </p:cNvPr>
            <p:cNvSpPr/>
            <p:nvPr/>
          </p:nvSpPr>
          <p:spPr>
            <a:xfrm>
              <a:off x="8180301" y="1996906"/>
              <a:ext cx="546814" cy="503489"/>
            </a:xfrm>
            <a:prstGeom prst="ellipse">
              <a:avLst/>
            </a:prstGeom>
            <a:solidFill>
              <a:srgbClr val="FFFFFF"/>
            </a:solidFill>
            <a:ln w="38100" cap="flat" cmpd="sng" algn="ctr">
              <a:solidFill>
                <a:srgbClr val="555151"/>
              </a:solidFill>
              <a:prstDash val="solid"/>
            </a:ln>
            <a:effectLst/>
          </p:spPr>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0000"/>
                </a:solidFill>
                <a:effectLst/>
                <a:uLnTx/>
                <a:uFillTx/>
                <a:latin typeface="Arial"/>
                <a:ea typeface="+mn-ea"/>
                <a:cs typeface="+mn-cs"/>
              </a:endParaRPr>
            </a:p>
          </p:txBody>
        </p:sp>
        <p:sp>
          <p:nvSpPr>
            <p:cNvPr id="43" name="Oval 42">
              <a:extLst>
                <a:ext uri="{FF2B5EF4-FFF2-40B4-BE49-F238E27FC236}">
                  <a16:creationId xmlns:a16="http://schemas.microsoft.com/office/drawing/2014/main" id="{B5AAD944-F0E8-455A-98ED-3651D28A2A64}"/>
                </a:ext>
              </a:extLst>
            </p:cNvPr>
            <p:cNvSpPr/>
            <p:nvPr/>
          </p:nvSpPr>
          <p:spPr>
            <a:xfrm>
              <a:off x="8180301" y="2616690"/>
              <a:ext cx="546816" cy="503490"/>
            </a:xfrm>
            <a:prstGeom prst="ellipse">
              <a:avLst/>
            </a:prstGeom>
            <a:solidFill>
              <a:srgbClr val="FFFFFF"/>
            </a:solidFill>
            <a:ln w="38100" cap="flat" cmpd="sng" algn="ctr">
              <a:solidFill>
                <a:srgbClr val="555151"/>
              </a:solidFill>
              <a:prstDash val="solid"/>
            </a:ln>
            <a:effectLst/>
          </p:spPr>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0000"/>
                </a:solidFill>
                <a:effectLst/>
                <a:uLnTx/>
                <a:uFillTx/>
                <a:latin typeface="Arial"/>
                <a:ea typeface="+mn-ea"/>
                <a:cs typeface="+mn-cs"/>
              </a:endParaRPr>
            </a:p>
          </p:txBody>
        </p:sp>
        <p:pic>
          <p:nvPicPr>
            <p:cNvPr id="50" name="Graphic 49" descr="Teacher">
              <a:extLst>
                <a:ext uri="{FF2B5EF4-FFF2-40B4-BE49-F238E27FC236}">
                  <a16:creationId xmlns:a16="http://schemas.microsoft.com/office/drawing/2014/main" id="{751E9163-2A4D-4118-ABD3-2CC468BB54AF}"/>
                </a:ext>
              </a:extLst>
            </p:cNvPr>
            <p:cNvPicPr>
              <a:picLocks noChangeAspect="1"/>
            </p:cNvPicPr>
            <p:nvPr/>
          </p:nvPicPr>
          <p:blipFill>
            <a:blip r:embed="rId46" cstate="print">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8246803" y="2688950"/>
              <a:ext cx="389858" cy="358969"/>
            </a:xfrm>
            <a:prstGeom prst="rect">
              <a:avLst/>
            </a:prstGeom>
          </p:spPr>
        </p:pic>
        <p:pic>
          <p:nvPicPr>
            <p:cNvPr id="53" name="Graphic 52" descr="Bar chart">
              <a:extLst>
                <a:ext uri="{FF2B5EF4-FFF2-40B4-BE49-F238E27FC236}">
                  <a16:creationId xmlns:a16="http://schemas.microsoft.com/office/drawing/2014/main" id="{EBE71138-A1CB-408F-887A-8C129A28B9E0}"/>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8240071" y="2051218"/>
              <a:ext cx="428844" cy="394866"/>
            </a:xfrm>
            <a:prstGeom prst="rect">
              <a:avLst/>
            </a:prstGeom>
          </p:spPr>
        </p:pic>
      </p:grpSp>
      <p:sp>
        <p:nvSpPr>
          <p:cNvPr id="129" name="Rectangle 128">
            <a:extLst>
              <a:ext uri="{FF2B5EF4-FFF2-40B4-BE49-F238E27FC236}">
                <a16:creationId xmlns:a16="http://schemas.microsoft.com/office/drawing/2014/main" id="{63EF8FD9-BA27-4548-AA3F-5214571282E7}"/>
              </a:ext>
            </a:extLst>
          </p:cNvPr>
          <p:cNvSpPr/>
          <p:nvPr/>
        </p:nvSpPr>
        <p:spPr>
          <a:xfrm>
            <a:off x="384529" y="5450857"/>
            <a:ext cx="991884" cy="861322"/>
          </a:xfrm>
          <a:prstGeom prst="rect">
            <a:avLst/>
          </a:prstGeom>
          <a:noFill/>
          <a:ln w="25400" cap="flat" cmpd="sng" algn="ctr">
            <a:noFill/>
            <a:prstDash val="solid"/>
          </a:ln>
          <a:effectLst/>
        </p:spPr>
        <p:txBody>
          <a:bodyPr lIns="36000" rIns="36000" rtlCol="0" anchor="ct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646464"/>
                </a:solidFill>
                <a:effectLst/>
                <a:uLnTx/>
                <a:uFillTx/>
                <a:latin typeface="Arial" panose="020B0604020202020204" pitchFamily="34" charset="0"/>
                <a:ea typeface="+mn-ea"/>
                <a:cs typeface="+mn-cs"/>
              </a:rPr>
              <a:t>Who we are</a:t>
            </a:r>
          </a:p>
        </p:txBody>
      </p:sp>
      <p:cxnSp>
        <p:nvCxnSpPr>
          <p:cNvPr id="130" name="Straight Connector 129">
            <a:extLst>
              <a:ext uri="{FF2B5EF4-FFF2-40B4-BE49-F238E27FC236}">
                <a16:creationId xmlns:a16="http://schemas.microsoft.com/office/drawing/2014/main" id="{3054C567-ADC8-4D4F-B977-B03253F9DA30}"/>
              </a:ext>
            </a:extLst>
          </p:cNvPr>
          <p:cNvCxnSpPr>
            <a:cxnSpLocks/>
          </p:cNvCxnSpPr>
          <p:nvPr/>
        </p:nvCxnSpPr>
        <p:spPr>
          <a:xfrm>
            <a:off x="381001" y="5316905"/>
            <a:ext cx="11216433" cy="9071"/>
          </a:xfrm>
          <a:prstGeom prst="line">
            <a:avLst/>
          </a:prstGeom>
          <a:noFill/>
          <a:ln w="6350" cap="flat" cmpd="sng" algn="ctr">
            <a:solidFill>
              <a:srgbClr val="000000"/>
            </a:solidFill>
            <a:prstDash val="dash"/>
          </a:ln>
          <a:effectLst/>
        </p:spPr>
      </p:cxnSp>
      <p:sp>
        <p:nvSpPr>
          <p:cNvPr id="131" name="TextBox 130">
            <a:extLst>
              <a:ext uri="{FF2B5EF4-FFF2-40B4-BE49-F238E27FC236}">
                <a16:creationId xmlns:a16="http://schemas.microsoft.com/office/drawing/2014/main" id="{935F62EA-7CC0-4B89-B8A1-213292EFAD54}"/>
              </a:ext>
            </a:extLst>
          </p:cNvPr>
          <p:cNvSpPr txBox="1"/>
          <p:nvPr/>
        </p:nvSpPr>
        <p:spPr>
          <a:xfrm>
            <a:off x="1539224" y="5545581"/>
            <a:ext cx="2023427" cy="1107996"/>
          </a:xfrm>
          <a:prstGeom prst="rect">
            <a:avLst/>
          </a:prstGeom>
          <a:noFill/>
        </p:spPr>
        <p:txBody>
          <a:bodyPr wrap="square" lIns="0" tIns="0" rIns="0" bIns="0" rtlCol="0" anchor="t">
            <a:spAutoFit/>
          </a:bodyPr>
          <a:lstStyle/>
          <a:p>
            <a:pPr lvl="0" algn="just">
              <a:spcAft>
                <a:spcPts val="600"/>
              </a:spcAft>
              <a:buClr>
                <a:srgbClr val="FFE600"/>
              </a:buClr>
              <a:buSzPct val="70000"/>
              <a:defRPr/>
            </a:pPr>
            <a:r>
              <a:rPr kumimoji="0" lang="en-US" sz="1200" b="0" i="0" u="none" strike="noStrike" kern="1200" cap="none" spc="0" normalizeH="0" baseline="0" noProof="0" dirty="0">
                <a:ln>
                  <a:noFill/>
                </a:ln>
                <a:solidFill>
                  <a:srgbClr val="646464">
                    <a:lumMod val="50000"/>
                  </a:srgbClr>
                </a:solidFill>
                <a:effectLst/>
                <a:uLnTx/>
                <a:uFillTx/>
                <a:latin typeface="Arial" panose="020B0604020202020204" pitchFamily="34" charset="0"/>
                <a:ea typeface="Calibri" panose="020F0502020204030204" pitchFamily="34" charset="0"/>
                <a:cs typeface="+mn-cs"/>
              </a:rPr>
              <a:t>Healthcare Federation of Nigeria (an umbrella body for Private Sector Healthcare Business organizations in Nigeria) </a:t>
            </a:r>
            <a:r>
              <a:rPr lang="en-US" sz="1200" dirty="0">
                <a:solidFill>
                  <a:srgbClr val="646464">
                    <a:lumMod val="50000"/>
                  </a:srgbClr>
                </a:solidFill>
              </a:rPr>
              <a:t>+ Non-Health Private Sector</a:t>
            </a:r>
          </a:p>
        </p:txBody>
      </p:sp>
      <p:cxnSp>
        <p:nvCxnSpPr>
          <p:cNvPr id="156" name="Straight Connector 155">
            <a:extLst>
              <a:ext uri="{FF2B5EF4-FFF2-40B4-BE49-F238E27FC236}">
                <a16:creationId xmlns:a16="http://schemas.microsoft.com/office/drawing/2014/main" id="{2BAB1F46-DC81-49A3-893D-7929DF2172E6}"/>
              </a:ext>
            </a:extLst>
          </p:cNvPr>
          <p:cNvCxnSpPr>
            <a:cxnSpLocks/>
          </p:cNvCxnSpPr>
          <p:nvPr/>
        </p:nvCxnSpPr>
        <p:spPr>
          <a:xfrm rot="5400000">
            <a:off x="850278" y="5958505"/>
            <a:ext cx="1015295" cy="0"/>
          </a:xfrm>
          <a:prstGeom prst="line">
            <a:avLst/>
          </a:prstGeom>
          <a:noFill/>
          <a:ln w="19050" cap="flat" cmpd="sng" algn="ctr">
            <a:solidFill>
              <a:srgbClr val="000000"/>
            </a:solidFill>
            <a:prstDash val="solid"/>
          </a:ln>
          <a:effectLst/>
        </p:spPr>
      </p:cxnSp>
      <p:sp>
        <p:nvSpPr>
          <p:cNvPr id="157" name="Isosceles Triangle 156">
            <a:extLst>
              <a:ext uri="{FF2B5EF4-FFF2-40B4-BE49-F238E27FC236}">
                <a16:creationId xmlns:a16="http://schemas.microsoft.com/office/drawing/2014/main" id="{556396E2-6006-43C6-9C4F-0F7666083B7A}"/>
              </a:ext>
            </a:extLst>
          </p:cNvPr>
          <p:cNvSpPr/>
          <p:nvPr/>
        </p:nvSpPr>
        <p:spPr>
          <a:xfrm rot="5400000">
            <a:off x="3469533" y="5850097"/>
            <a:ext cx="929829" cy="282334"/>
          </a:xfrm>
          <a:prstGeom prst="triangle">
            <a:avLst/>
          </a:prstGeom>
          <a:solidFill>
            <a:srgbClr val="57A99A"/>
          </a:solidFill>
          <a:ln w="25400" cap="flat" cmpd="sng" algn="ctr">
            <a:noFill/>
            <a:prstDash val="solid"/>
          </a:ln>
          <a:effectLst/>
        </p:spPr>
        <p:txBody>
          <a:bodyPr lIns="36000" rIns="36000"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FFFFFF"/>
              </a:solidFill>
              <a:effectLst/>
              <a:uLnTx/>
              <a:uFillTx/>
              <a:latin typeface="Arial"/>
              <a:ea typeface="+mn-ea"/>
              <a:cs typeface="+mn-cs"/>
            </a:endParaRPr>
          </a:p>
        </p:txBody>
      </p:sp>
      <p:pic>
        <p:nvPicPr>
          <p:cNvPr id="127" name="Picture 126" descr="Medtronic logo">
            <a:extLst>
              <a:ext uri="{FF2B5EF4-FFF2-40B4-BE49-F238E27FC236}">
                <a16:creationId xmlns:a16="http://schemas.microsoft.com/office/drawing/2014/main" id="{F0094E96-119C-453F-B932-067E501A8D75}"/>
              </a:ext>
            </a:extLst>
          </p:cNvPr>
          <p:cNvPicPr/>
          <p:nvPr/>
        </p:nvPicPr>
        <p:blipFill rotWithShape="1">
          <a:blip r:embed="rId50" cstate="print">
            <a:extLst>
              <a:ext uri="{28A0092B-C50C-407E-A947-70E740481C1C}">
                <a14:useLocalDpi xmlns:a14="http://schemas.microsoft.com/office/drawing/2010/main" val="0"/>
              </a:ext>
            </a:extLst>
          </a:blip>
          <a:srcRect t="22349" r="4775" b="30932"/>
          <a:stretch/>
        </p:blipFill>
        <p:spPr bwMode="auto">
          <a:xfrm>
            <a:off x="10854856" y="5998034"/>
            <a:ext cx="687371" cy="173487"/>
          </a:xfrm>
          <a:prstGeom prst="rect">
            <a:avLst/>
          </a:prstGeom>
          <a:noFill/>
          <a:ln>
            <a:noFill/>
          </a:ln>
          <a:extLst>
            <a:ext uri="{53640926-AAD7-44D8-BBD7-CCE9431645EC}">
              <a14:shadowObscured xmlns:a14="http://schemas.microsoft.com/office/drawing/2010/main"/>
            </a:ext>
          </a:extLst>
        </p:spPr>
      </p:pic>
      <p:pic>
        <p:nvPicPr>
          <p:cNvPr id="139" name="Picture 15" descr="Image result for logo GE">
            <a:extLst>
              <a:ext uri="{FF2B5EF4-FFF2-40B4-BE49-F238E27FC236}">
                <a16:creationId xmlns:a16="http://schemas.microsoft.com/office/drawing/2014/main" id="{8AD78688-46DB-4F78-998B-A5B835AD4140}"/>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11003520" y="6325177"/>
            <a:ext cx="166757" cy="166757"/>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3">
            <a:extLst>
              <a:ext uri="{FF2B5EF4-FFF2-40B4-BE49-F238E27FC236}">
                <a16:creationId xmlns:a16="http://schemas.microsoft.com/office/drawing/2014/main" id="{18478572-6DB6-4CF3-81C1-80AD96902E37}"/>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11338151" y="6352963"/>
            <a:ext cx="125599" cy="160313"/>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9" descr="Clina-Lancet (Ikeja) - Nigerias Information Portal, Nigeria ...">
            <a:extLst>
              <a:ext uri="{FF2B5EF4-FFF2-40B4-BE49-F238E27FC236}">
                <a16:creationId xmlns:a16="http://schemas.microsoft.com/office/drawing/2014/main" id="{55900F91-F5AC-409C-B159-BA390F396213}"/>
              </a:ext>
            </a:extLst>
          </p:cNvPr>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4838143" y="6348274"/>
            <a:ext cx="737726" cy="16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0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hidden="1">
            <a:extLst>
              <a:ext uri="{FF2B5EF4-FFF2-40B4-BE49-F238E27FC236}">
                <a16:creationId xmlns:a16="http://schemas.microsoft.com/office/drawing/2014/main" id="{CAAC5ABF-BC25-47B2-A1DE-0855E6B9F04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70" name="think-cell Slide" r:id="rId5" imgW="473" imgH="476" progId="TCLayout.ActiveDocument.1">
                  <p:embed/>
                </p:oleObj>
              </mc:Choice>
              <mc:Fallback>
                <p:oleObj name="think-cell Slide" r:id="rId5" imgW="473" imgH="476" progId="TCLayout.ActiveDocument.1">
                  <p:embed/>
                  <p:pic>
                    <p:nvPicPr>
                      <p:cNvPr id="34" name="Object 33" hidden="1">
                        <a:extLst>
                          <a:ext uri="{FF2B5EF4-FFF2-40B4-BE49-F238E27FC236}">
                            <a16:creationId xmlns:a16="http://schemas.microsoft.com/office/drawing/2014/main" id="{CAAC5ABF-BC25-47B2-A1DE-0855E6B9F0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 name="Rectangle 32" hidden="1">
            <a:extLst>
              <a:ext uri="{FF2B5EF4-FFF2-40B4-BE49-F238E27FC236}">
                <a16:creationId xmlns:a16="http://schemas.microsoft.com/office/drawing/2014/main" id="{708DE6C9-7358-4B13-AA02-0D4FF1D686D8}"/>
              </a:ext>
            </a:extLst>
          </p:cNvPr>
          <p:cNvSpPr/>
          <p:nvPr>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Aft>
                <a:spcPts val="600"/>
              </a:spcAft>
              <a:buClr>
                <a:schemeClr val="accent2"/>
              </a:buClr>
              <a:buSzPct val="70000"/>
            </a:pPr>
            <a:endParaRPr lang="en-US" sz="240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itle 5">
            <a:extLst>
              <a:ext uri="{FF2B5EF4-FFF2-40B4-BE49-F238E27FC236}">
                <a16:creationId xmlns:a16="http://schemas.microsoft.com/office/drawing/2014/main" id="{3A74AFBA-84DA-4454-A38B-278D3800BE9F}"/>
              </a:ext>
            </a:extLst>
          </p:cNvPr>
          <p:cNvSpPr>
            <a:spLocks noGrp="1"/>
          </p:cNvSpPr>
          <p:nvPr>
            <p:ph type="title"/>
          </p:nvPr>
        </p:nvSpPr>
        <p:spPr/>
        <p:txBody>
          <a:bodyPr/>
          <a:lstStyle/>
          <a:p>
            <a:r>
              <a:rPr lang="en-US" kern="0" dirty="0"/>
              <a:t>The World Health </a:t>
            </a:r>
            <a:r>
              <a:rPr lang="en-US" kern="0" dirty="0" err="1"/>
              <a:t>Organisation</a:t>
            </a:r>
            <a:r>
              <a:rPr lang="en-US" kern="0" dirty="0"/>
              <a:t> conceived an ideal framework for containing the COVID-19 virus across countries</a:t>
            </a:r>
            <a:endParaRPr lang="en-US" dirty="0"/>
          </a:p>
        </p:txBody>
      </p:sp>
      <p:pic>
        <p:nvPicPr>
          <p:cNvPr id="27" name="Picture 26">
            <a:extLst>
              <a:ext uri="{FF2B5EF4-FFF2-40B4-BE49-F238E27FC236}">
                <a16:creationId xmlns:a16="http://schemas.microsoft.com/office/drawing/2014/main" id="{97BB3F90-3E2B-47DB-B545-E11DD034A1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2352"/>
          <a:stretch/>
        </p:blipFill>
        <p:spPr>
          <a:xfrm>
            <a:off x="834104" y="2132886"/>
            <a:ext cx="1715369" cy="1723700"/>
          </a:xfrm>
          <a:prstGeom prst="rect">
            <a:avLst/>
          </a:prstGeom>
        </p:spPr>
      </p:pic>
      <p:sp>
        <p:nvSpPr>
          <p:cNvPr id="28" name="Block Arc 27">
            <a:extLst>
              <a:ext uri="{FF2B5EF4-FFF2-40B4-BE49-F238E27FC236}">
                <a16:creationId xmlns:a16="http://schemas.microsoft.com/office/drawing/2014/main" id="{B0DE1803-E9C8-45ED-90F8-DB1778DB25FF}"/>
              </a:ext>
            </a:extLst>
          </p:cNvPr>
          <p:cNvSpPr/>
          <p:nvPr/>
        </p:nvSpPr>
        <p:spPr>
          <a:xfrm rot="5400000">
            <a:off x="8774008" y="1608586"/>
            <a:ext cx="3280195" cy="2522601"/>
          </a:xfrm>
          <a:prstGeom prst="blockArc">
            <a:avLst>
              <a:gd name="adj1" fmla="val 12928542"/>
              <a:gd name="adj2" fmla="val 19599906"/>
              <a:gd name="adj3" fmla="val 768"/>
            </a:avLst>
          </a:prstGeom>
          <a:solidFill>
            <a:schemeClr val="accent5"/>
          </a:solidFill>
          <a:ln w="9525">
            <a:solidFill>
              <a:srgbClr val="76DBD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9" name="Table 118">
            <a:extLst>
              <a:ext uri="{FF2B5EF4-FFF2-40B4-BE49-F238E27FC236}">
                <a16:creationId xmlns:a16="http://schemas.microsoft.com/office/drawing/2014/main" id="{163B0741-D74F-44C6-A329-0BD9718F8915}"/>
              </a:ext>
            </a:extLst>
          </p:cNvPr>
          <p:cNvGraphicFramePr>
            <a:graphicFrameLocks noGrp="1"/>
          </p:cNvGraphicFramePr>
          <p:nvPr/>
        </p:nvGraphicFramePr>
        <p:xfrm>
          <a:off x="3138395" y="1544363"/>
          <a:ext cx="7700133" cy="2581654"/>
        </p:xfrm>
        <a:graphic>
          <a:graphicData uri="http://schemas.openxmlformats.org/drawingml/2006/table">
            <a:tbl>
              <a:tblPr firstRow="1" bandRow="1">
                <a:tableStyleId>{5C22544A-7EE6-4342-B048-85BDC9FD1C3A}</a:tableStyleId>
              </a:tblPr>
              <a:tblGrid>
                <a:gridCol w="7700133">
                  <a:extLst>
                    <a:ext uri="{9D8B030D-6E8A-4147-A177-3AD203B41FA5}">
                      <a16:colId xmlns:a16="http://schemas.microsoft.com/office/drawing/2014/main" val="1498756433"/>
                    </a:ext>
                  </a:extLst>
                </a:gridCol>
              </a:tblGrid>
              <a:tr h="430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bg1"/>
                        </a:solidFill>
                        <a:effectLst/>
                        <a:uLnTx/>
                        <a:uFillTx/>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2999715"/>
                  </a:ext>
                </a:extLst>
              </a:tr>
              <a:tr h="358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Expand, train, and deploy your health care and public health workforce</a:t>
                      </a:r>
                      <a:endParaRPr kumimoji="0" lang="en-US" sz="1400" b="1" i="0" u="none" strike="noStrike" kern="0" cap="none" spc="0" normalizeH="0" baseline="0" noProof="0" dirty="0">
                        <a:ln>
                          <a:noFill/>
                        </a:ln>
                        <a:solidFill>
                          <a:schemeClr val="bg1"/>
                        </a:solidFill>
                        <a:effectLst/>
                        <a:uLnTx/>
                        <a:uFillTx/>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0439124"/>
                  </a:ext>
                </a:extLst>
              </a:tr>
              <a:tr h="358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Implement a system to find every suspected case at the community level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9216619"/>
                  </a:ext>
                </a:extLst>
              </a:tr>
              <a:tr h="358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Ramp up production capacity and availability of testing</a:t>
                      </a:r>
                      <a:endParaRPr kumimoji="0" lang="en-US" sz="1400" b="1" i="0" u="none" strike="noStrike" kern="0" cap="none" spc="0" normalizeH="0" baseline="0" noProof="0" dirty="0">
                        <a:ln>
                          <a:noFill/>
                        </a:ln>
                        <a:solidFill>
                          <a:schemeClr val="bg1"/>
                        </a:solidFill>
                        <a:effectLst/>
                        <a:uLnTx/>
                        <a:uFillTx/>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5106962"/>
                  </a:ext>
                </a:extLst>
              </a:tr>
              <a:tr h="358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Identify, adapt, and equip facilities you will use to treat patients</a:t>
                      </a:r>
                      <a:endParaRPr kumimoji="0" lang="en-US" sz="1400" b="1" i="0" u="none" strike="noStrike" kern="0" cap="none" spc="0" normalizeH="0" baseline="0" noProof="0" dirty="0">
                        <a:ln>
                          <a:noFill/>
                        </a:ln>
                        <a:solidFill>
                          <a:schemeClr val="bg1"/>
                        </a:solidFill>
                        <a:effectLst/>
                        <a:uLnTx/>
                        <a:uFillTx/>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1895290"/>
                  </a:ext>
                </a:extLst>
              </a:tr>
              <a:tr h="358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Develop a clear plan and process to quarantine contacts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0044979"/>
                  </a:ext>
                </a:extLst>
              </a:tr>
              <a:tr h="358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Refocus the whole of government on suppressing and controlling COVID-19</a:t>
                      </a:r>
                      <a:endParaRPr kumimoji="0" lang="en-US" sz="1400" b="1" i="0" u="none" strike="noStrike" kern="0" cap="none" spc="0" normalizeH="0" baseline="0" noProof="0" dirty="0">
                        <a:ln>
                          <a:noFill/>
                        </a:ln>
                        <a:solidFill>
                          <a:schemeClr val="bg1"/>
                        </a:solidFill>
                        <a:effectLst/>
                        <a:uLnTx/>
                        <a:uFillTx/>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1874635"/>
                  </a:ext>
                </a:extLst>
              </a:tr>
            </a:tbl>
          </a:graphicData>
        </a:graphic>
      </p:graphicFrame>
      <p:sp>
        <p:nvSpPr>
          <p:cNvPr id="30" name="Block Arc 29">
            <a:extLst>
              <a:ext uri="{FF2B5EF4-FFF2-40B4-BE49-F238E27FC236}">
                <a16:creationId xmlns:a16="http://schemas.microsoft.com/office/drawing/2014/main" id="{BE346C50-0C28-4F48-92F6-5DF61F6FA8FD}"/>
              </a:ext>
            </a:extLst>
          </p:cNvPr>
          <p:cNvSpPr/>
          <p:nvPr/>
        </p:nvSpPr>
        <p:spPr>
          <a:xfrm rot="16200000">
            <a:off x="87319" y="1664382"/>
            <a:ext cx="3280195" cy="2522601"/>
          </a:xfrm>
          <a:prstGeom prst="blockArc">
            <a:avLst>
              <a:gd name="adj1" fmla="val 12928542"/>
              <a:gd name="adj2" fmla="val 19599906"/>
              <a:gd name="adj3" fmla="val 768"/>
            </a:avLst>
          </a:prstGeom>
          <a:solidFill>
            <a:schemeClr val="accent5"/>
          </a:solidFill>
          <a:ln w="9525">
            <a:solidFill>
              <a:srgbClr val="76DBD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B56079C9-EA9F-4C61-9421-D367BAFA2B56}"/>
              </a:ext>
            </a:extLst>
          </p:cNvPr>
          <p:cNvSpPr/>
          <p:nvPr/>
        </p:nvSpPr>
        <p:spPr>
          <a:xfrm>
            <a:off x="913165" y="1410767"/>
            <a:ext cx="10360598" cy="533817"/>
          </a:xfrm>
          <a:prstGeom prst="rect">
            <a:avLst/>
          </a:prstGeom>
          <a:solidFill>
            <a:srgbClr val="57A99A"/>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2"/>
                </a:solidFill>
                <a:effectLst/>
                <a:uLnTx/>
                <a:uFillTx/>
                <a:latin typeface="Arial"/>
                <a:ea typeface="+mn-ea"/>
                <a:cs typeface="+mn-cs"/>
              </a:rPr>
              <a:t>The WHO COVID-19 containment framework comprises six key directions to be adopted by countries</a:t>
            </a:r>
          </a:p>
        </p:txBody>
      </p:sp>
      <p:sp>
        <p:nvSpPr>
          <p:cNvPr id="32" name="Rectangle 24">
            <a:extLst>
              <a:ext uri="{FF2B5EF4-FFF2-40B4-BE49-F238E27FC236}">
                <a16:creationId xmlns:a16="http://schemas.microsoft.com/office/drawing/2014/main" id="{03457F36-9715-4030-8917-D09EEBBA6FDA}"/>
              </a:ext>
            </a:extLst>
          </p:cNvPr>
          <p:cNvSpPr/>
          <p:nvPr/>
        </p:nvSpPr>
        <p:spPr bwMode="auto">
          <a:xfrm>
            <a:off x="2844344" y="2031232"/>
            <a:ext cx="288747" cy="238025"/>
          </a:xfrm>
          <a:prstGeom prst="flowChartInputOutput">
            <a:avLst/>
          </a:prstGeom>
          <a:solidFill>
            <a:schemeClr val="bg2">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marL="0" marR="0" lvl="0" indent="0" algn="ctr" defTabSz="914400" rtl="0" eaLnBrk="1" fontAlgn="auto" latinLnBrk="0" hangingPunct="1">
              <a:lnSpc>
                <a:spcPct val="100000"/>
              </a:lnSpc>
              <a:spcBef>
                <a:spcPts val="0"/>
              </a:spcBef>
              <a:spcAft>
                <a:spcPts val="600"/>
              </a:spcAft>
              <a:buClr>
                <a:srgbClr val="FFE600"/>
              </a:buClr>
              <a:buSzPct val="70000"/>
              <a:buFontTx/>
              <a:buNone/>
              <a:tabLst/>
              <a:defRPr/>
            </a:pPr>
            <a:r>
              <a:rPr kumimoji="0" lang="en-IN" sz="12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1</a:t>
            </a:r>
          </a:p>
        </p:txBody>
      </p:sp>
      <p:sp>
        <p:nvSpPr>
          <p:cNvPr id="35" name="Rectangle 24">
            <a:extLst>
              <a:ext uri="{FF2B5EF4-FFF2-40B4-BE49-F238E27FC236}">
                <a16:creationId xmlns:a16="http://schemas.microsoft.com/office/drawing/2014/main" id="{B2B7056A-9D1D-4FF9-89A5-0897348FC5DB}"/>
              </a:ext>
            </a:extLst>
          </p:cNvPr>
          <p:cNvSpPr/>
          <p:nvPr/>
        </p:nvSpPr>
        <p:spPr bwMode="auto">
          <a:xfrm>
            <a:off x="2849648" y="2400122"/>
            <a:ext cx="288747" cy="238025"/>
          </a:xfrm>
          <a:prstGeom prst="flowChartInputOutput">
            <a:avLst/>
          </a:prstGeom>
          <a:solidFill>
            <a:schemeClr val="bg2">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marL="0" marR="0" lvl="0" indent="0" algn="ctr" defTabSz="914400" rtl="0" eaLnBrk="1" fontAlgn="auto" latinLnBrk="0" hangingPunct="1">
              <a:lnSpc>
                <a:spcPct val="100000"/>
              </a:lnSpc>
              <a:spcBef>
                <a:spcPts val="0"/>
              </a:spcBef>
              <a:spcAft>
                <a:spcPts val="600"/>
              </a:spcAft>
              <a:buClr>
                <a:srgbClr val="FFE600"/>
              </a:buClr>
              <a:buSzPct val="70000"/>
              <a:buFontTx/>
              <a:buNone/>
              <a:tabLst/>
              <a:defRPr/>
            </a:pPr>
            <a:r>
              <a:rPr kumimoji="0" lang="en-IN" sz="12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2</a:t>
            </a:r>
          </a:p>
        </p:txBody>
      </p:sp>
      <p:sp>
        <p:nvSpPr>
          <p:cNvPr id="36" name="Rectangle 24">
            <a:extLst>
              <a:ext uri="{FF2B5EF4-FFF2-40B4-BE49-F238E27FC236}">
                <a16:creationId xmlns:a16="http://schemas.microsoft.com/office/drawing/2014/main" id="{74C61965-6024-45E3-BBD6-2927DD3BC795}"/>
              </a:ext>
            </a:extLst>
          </p:cNvPr>
          <p:cNvSpPr/>
          <p:nvPr/>
        </p:nvSpPr>
        <p:spPr bwMode="auto">
          <a:xfrm>
            <a:off x="2844343" y="2765423"/>
            <a:ext cx="288747" cy="238025"/>
          </a:xfrm>
          <a:prstGeom prst="flowChartInputOutput">
            <a:avLst/>
          </a:prstGeom>
          <a:solidFill>
            <a:schemeClr val="bg2">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marL="0" marR="0" lvl="0" indent="0" algn="ctr" defTabSz="914400" rtl="0" eaLnBrk="1" fontAlgn="auto" latinLnBrk="0" hangingPunct="1">
              <a:lnSpc>
                <a:spcPct val="100000"/>
              </a:lnSpc>
              <a:spcBef>
                <a:spcPts val="0"/>
              </a:spcBef>
              <a:spcAft>
                <a:spcPts val="600"/>
              </a:spcAft>
              <a:buClr>
                <a:srgbClr val="FFE600"/>
              </a:buClr>
              <a:buSzPct val="70000"/>
              <a:buFontTx/>
              <a:buNone/>
              <a:tabLst/>
              <a:defRPr/>
            </a:pPr>
            <a:r>
              <a:rPr kumimoji="0" lang="en-IN" sz="12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3</a:t>
            </a:r>
          </a:p>
        </p:txBody>
      </p:sp>
      <p:sp>
        <p:nvSpPr>
          <p:cNvPr id="37" name="Rectangle 24">
            <a:extLst>
              <a:ext uri="{FF2B5EF4-FFF2-40B4-BE49-F238E27FC236}">
                <a16:creationId xmlns:a16="http://schemas.microsoft.com/office/drawing/2014/main" id="{3894C501-C9DC-4276-854A-71E008F42D7C}"/>
              </a:ext>
            </a:extLst>
          </p:cNvPr>
          <p:cNvSpPr/>
          <p:nvPr/>
        </p:nvSpPr>
        <p:spPr bwMode="auto">
          <a:xfrm>
            <a:off x="2849648" y="3130724"/>
            <a:ext cx="288747" cy="238025"/>
          </a:xfrm>
          <a:prstGeom prst="flowChartInputOutput">
            <a:avLst/>
          </a:prstGeom>
          <a:solidFill>
            <a:schemeClr val="bg2">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marL="0" marR="0" lvl="0" indent="0" algn="ctr" defTabSz="914400" rtl="0" eaLnBrk="1" fontAlgn="auto" latinLnBrk="0" hangingPunct="1">
              <a:lnSpc>
                <a:spcPct val="100000"/>
              </a:lnSpc>
              <a:spcBef>
                <a:spcPts val="0"/>
              </a:spcBef>
              <a:spcAft>
                <a:spcPts val="600"/>
              </a:spcAft>
              <a:buClr>
                <a:srgbClr val="FFE600"/>
              </a:buClr>
              <a:buSzPct val="70000"/>
              <a:buFontTx/>
              <a:buNone/>
              <a:tabLst/>
              <a:defRPr/>
            </a:pPr>
            <a:r>
              <a:rPr kumimoji="0" lang="en-IN" sz="12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4</a:t>
            </a:r>
          </a:p>
        </p:txBody>
      </p:sp>
      <p:sp>
        <p:nvSpPr>
          <p:cNvPr id="38" name="Rectangle 24">
            <a:extLst>
              <a:ext uri="{FF2B5EF4-FFF2-40B4-BE49-F238E27FC236}">
                <a16:creationId xmlns:a16="http://schemas.microsoft.com/office/drawing/2014/main" id="{562F54E8-71CA-4C62-8326-87F0347B7A09}"/>
              </a:ext>
            </a:extLst>
          </p:cNvPr>
          <p:cNvSpPr/>
          <p:nvPr/>
        </p:nvSpPr>
        <p:spPr bwMode="auto">
          <a:xfrm>
            <a:off x="2844343" y="3458986"/>
            <a:ext cx="288747" cy="238025"/>
          </a:xfrm>
          <a:prstGeom prst="flowChartInputOutput">
            <a:avLst/>
          </a:prstGeom>
          <a:solidFill>
            <a:schemeClr val="bg2">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marL="0" marR="0" lvl="0" indent="0" algn="ctr" defTabSz="914400" rtl="0" eaLnBrk="1" fontAlgn="auto" latinLnBrk="0" hangingPunct="1">
              <a:lnSpc>
                <a:spcPct val="100000"/>
              </a:lnSpc>
              <a:spcBef>
                <a:spcPts val="0"/>
              </a:spcBef>
              <a:spcAft>
                <a:spcPts val="600"/>
              </a:spcAft>
              <a:buClr>
                <a:srgbClr val="FFE600"/>
              </a:buClr>
              <a:buSzPct val="70000"/>
              <a:buFontTx/>
              <a:buNone/>
              <a:tabLst/>
              <a:defRPr/>
            </a:pPr>
            <a:r>
              <a:rPr kumimoji="0" lang="en-IN" sz="12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5</a:t>
            </a:r>
          </a:p>
        </p:txBody>
      </p:sp>
      <p:sp>
        <p:nvSpPr>
          <p:cNvPr id="39" name="Rectangle 24">
            <a:extLst>
              <a:ext uri="{FF2B5EF4-FFF2-40B4-BE49-F238E27FC236}">
                <a16:creationId xmlns:a16="http://schemas.microsoft.com/office/drawing/2014/main" id="{016064C7-D94B-4167-89C8-CCFE2FA5A621}"/>
              </a:ext>
            </a:extLst>
          </p:cNvPr>
          <p:cNvSpPr/>
          <p:nvPr/>
        </p:nvSpPr>
        <p:spPr bwMode="auto">
          <a:xfrm>
            <a:off x="2849648" y="3824287"/>
            <a:ext cx="288747" cy="238025"/>
          </a:xfrm>
          <a:prstGeom prst="flowChartInputOutput">
            <a:avLst/>
          </a:prstGeom>
          <a:solidFill>
            <a:schemeClr val="bg2">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marL="0" marR="0" lvl="0" indent="0" algn="ctr" defTabSz="914400" rtl="0" eaLnBrk="1" fontAlgn="auto" latinLnBrk="0" hangingPunct="1">
              <a:lnSpc>
                <a:spcPct val="100000"/>
              </a:lnSpc>
              <a:spcBef>
                <a:spcPts val="0"/>
              </a:spcBef>
              <a:spcAft>
                <a:spcPts val="600"/>
              </a:spcAft>
              <a:buClr>
                <a:srgbClr val="FFE600"/>
              </a:buClr>
              <a:buSzPct val="70000"/>
              <a:buFontTx/>
              <a:buNone/>
              <a:tabLst/>
              <a:defRPr/>
            </a:pPr>
            <a:r>
              <a:rPr kumimoji="0" lang="en-IN" sz="12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6</a:t>
            </a:r>
          </a:p>
        </p:txBody>
      </p:sp>
      <p:sp>
        <p:nvSpPr>
          <p:cNvPr id="40" name="TextBox 39">
            <a:extLst>
              <a:ext uri="{FF2B5EF4-FFF2-40B4-BE49-F238E27FC236}">
                <a16:creationId xmlns:a16="http://schemas.microsoft.com/office/drawing/2014/main" id="{A95D9E71-058E-4E9E-9A78-255D65EDF70B}"/>
              </a:ext>
            </a:extLst>
          </p:cNvPr>
          <p:cNvSpPr txBox="1"/>
          <p:nvPr/>
        </p:nvSpPr>
        <p:spPr>
          <a:xfrm>
            <a:off x="362317" y="4325202"/>
            <a:ext cx="11242886" cy="507831"/>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ts val="600"/>
              </a:spcAft>
              <a:buClr>
                <a:srgbClr val="FFE600"/>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Assessing Nigeria &amp; West Africa’s current COVID-19 coping mechanism vis-à-vis the WHO framework highlights some gaps in each </a:t>
            </a:r>
          </a:p>
          <a:p>
            <a:pPr marL="0" marR="0" lvl="0" indent="0" algn="l" defTabSz="914400" rtl="0" eaLnBrk="0" fontAlgn="base" latinLnBrk="0" hangingPunct="0">
              <a:lnSpc>
                <a:spcPct val="100000"/>
              </a:lnSpc>
              <a:spcBef>
                <a:spcPct val="0"/>
              </a:spcBef>
              <a:spcAft>
                <a:spcPts val="600"/>
              </a:spcAft>
              <a:buClr>
                <a:srgbClr val="FFE600"/>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Countries approach</a:t>
            </a:r>
          </a:p>
        </p:txBody>
      </p:sp>
      <p:pic>
        <p:nvPicPr>
          <p:cNvPr id="41" name="Graphic 40" descr="Home">
            <a:extLst>
              <a:ext uri="{FF2B5EF4-FFF2-40B4-BE49-F238E27FC236}">
                <a16:creationId xmlns:a16="http://schemas.microsoft.com/office/drawing/2014/main" id="{1D03084D-0B00-45BB-98AF-65769BDB3D8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8547" y="4647352"/>
            <a:ext cx="1158203" cy="1158203"/>
          </a:xfrm>
          <a:prstGeom prst="rect">
            <a:avLst/>
          </a:prstGeom>
        </p:spPr>
      </p:pic>
      <p:pic>
        <p:nvPicPr>
          <p:cNvPr id="42" name="Graphic 41" descr="Brain in head">
            <a:extLst>
              <a:ext uri="{FF2B5EF4-FFF2-40B4-BE49-F238E27FC236}">
                <a16:creationId xmlns:a16="http://schemas.microsoft.com/office/drawing/2014/main" id="{CBC78BDB-8027-4604-8D4C-B95483B05B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32970" y="4705369"/>
            <a:ext cx="1052912" cy="1052912"/>
          </a:xfrm>
          <a:prstGeom prst="rect">
            <a:avLst/>
          </a:prstGeom>
        </p:spPr>
      </p:pic>
      <p:pic>
        <p:nvPicPr>
          <p:cNvPr id="43" name="Graphic 42" descr="Target Audience">
            <a:extLst>
              <a:ext uri="{FF2B5EF4-FFF2-40B4-BE49-F238E27FC236}">
                <a16:creationId xmlns:a16="http://schemas.microsoft.com/office/drawing/2014/main" id="{D6A479F7-6C6D-4534-A7CC-54E4206AC93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47978" y="4684692"/>
            <a:ext cx="1274023" cy="1274023"/>
          </a:xfrm>
          <a:prstGeom prst="rect">
            <a:avLst/>
          </a:prstGeom>
        </p:spPr>
      </p:pic>
      <p:sp>
        <p:nvSpPr>
          <p:cNvPr id="44" name="TextBox 43">
            <a:extLst>
              <a:ext uri="{FF2B5EF4-FFF2-40B4-BE49-F238E27FC236}">
                <a16:creationId xmlns:a16="http://schemas.microsoft.com/office/drawing/2014/main" id="{44B0DB3B-377D-4C13-8314-4B5696850167}"/>
              </a:ext>
            </a:extLst>
          </p:cNvPr>
          <p:cNvSpPr txBox="1"/>
          <p:nvPr/>
        </p:nvSpPr>
        <p:spPr>
          <a:xfrm>
            <a:off x="529684" y="5744858"/>
            <a:ext cx="2675930" cy="73866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ts val="600"/>
              </a:spcAft>
              <a:buClr>
                <a:srgbClr val="FFE600"/>
              </a:buClr>
              <a:buSzPct val="700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Nigeria currently has only 5 testing sites in total across all 36 states, including the FCT, of which not all 5 are functional</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5" name="TextBox 44">
            <a:extLst>
              <a:ext uri="{FF2B5EF4-FFF2-40B4-BE49-F238E27FC236}">
                <a16:creationId xmlns:a16="http://schemas.microsoft.com/office/drawing/2014/main" id="{198C7FF0-22F5-443D-8406-D24700849692}"/>
              </a:ext>
            </a:extLst>
          </p:cNvPr>
          <p:cNvSpPr txBox="1"/>
          <p:nvPr/>
        </p:nvSpPr>
        <p:spPr>
          <a:xfrm>
            <a:off x="8861966" y="5744858"/>
            <a:ext cx="2885929" cy="553998"/>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ts val="600"/>
              </a:spcAft>
              <a:buClr>
                <a:srgbClr val="FFE600"/>
              </a:buClr>
              <a:buSzPct val="700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Shortage of well-trained medical personnel with the required capabilities to test and treat COVID-19</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6" name="TextBox 45">
            <a:extLst>
              <a:ext uri="{FF2B5EF4-FFF2-40B4-BE49-F238E27FC236}">
                <a16:creationId xmlns:a16="http://schemas.microsoft.com/office/drawing/2014/main" id="{5B447A45-0C65-41D8-BC00-ACB69E65F7D5}"/>
              </a:ext>
            </a:extLst>
          </p:cNvPr>
          <p:cNvSpPr txBox="1"/>
          <p:nvPr/>
        </p:nvSpPr>
        <p:spPr>
          <a:xfrm>
            <a:off x="4406470" y="5744858"/>
            <a:ext cx="3160496" cy="73866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ts val="600"/>
              </a:spcAft>
              <a:buClr>
                <a:srgbClr val="FFE600"/>
              </a:buClr>
              <a:buSzPct val="700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Between 100-200 persons are tested daily, which is far from the ideal expected test numbers of about 5,000-10,000 persons daily, based on Nigeria’s size and peculiarities.</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47" name="Straight Connector 46">
            <a:extLst>
              <a:ext uri="{FF2B5EF4-FFF2-40B4-BE49-F238E27FC236}">
                <a16:creationId xmlns:a16="http://schemas.microsoft.com/office/drawing/2014/main" id="{9734C146-840D-4B0E-9CA4-2EE9DB203F86}"/>
              </a:ext>
            </a:extLst>
          </p:cNvPr>
          <p:cNvCxnSpPr>
            <a:cxnSpLocks/>
          </p:cNvCxnSpPr>
          <p:nvPr/>
        </p:nvCxnSpPr>
        <p:spPr>
          <a:xfrm>
            <a:off x="609447" y="4268757"/>
            <a:ext cx="11247120" cy="0"/>
          </a:xfrm>
          <a:prstGeom prst="line">
            <a:avLst/>
          </a:prstGeom>
          <a:noFill/>
          <a:ln w="6350">
            <a:solidFill>
              <a:srgbClr val="808080"/>
            </a:solidFill>
            <a:prstDash val="dash"/>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13315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hidden="1">
            <a:extLst>
              <a:ext uri="{FF2B5EF4-FFF2-40B4-BE49-F238E27FC236}">
                <a16:creationId xmlns:a16="http://schemas.microsoft.com/office/drawing/2014/main" id="{CAAC5ABF-BC25-47B2-A1DE-0855E6B9F048}"/>
              </a:ext>
            </a:extLst>
          </p:cNvPr>
          <p:cNvGraphicFramePr>
            <a:graphicFrameLocks noChangeAspect="1"/>
          </p:cNvGraphicFramePr>
          <p:nvPr>
            <p:custDataLst>
              <p:tags r:id="rId2"/>
            </p:custDataLst>
            <p:extLst>
              <p:ext uri="{D42A27DB-BD31-4B8C-83A1-F6EECF244321}">
                <p14:modId xmlns:p14="http://schemas.microsoft.com/office/powerpoint/2010/main" val="3106192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4" name="think-cell Slide" r:id="rId5" imgW="473" imgH="476" progId="TCLayout.ActiveDocument.1">
                  <p:embed/>
                </p:oleObj>
              </mc:Choice>
              <mc:Fallback>
                <p:oleObj name="think-cell Slide" r:id="rId5" imgW="473" imgH="476" progId="TCLayout.ActiveDocument.1">
                  <p:embed/>
                  <p:pic>
                    <p:nvPicPr>
                      <p:cNvPr id="34" name="Object 33" hidden="1">
                        <a:extLst>
                          <a:ext uri="{FF2B5EF4-FFF2-40B4-BE49-F238E27FC236}">
                            <a16:creationId xmlns:a16="http://schemas.microsoft.com/office/drawing/2014/main" id="{CAAC5ABF-BC25-47B2-A1DE-0855E6B9F0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 name="Rectangle 32" hidden="1">
            <a:extLst>
              <a:ext uri="{FF2B5EF4-FFF2-40B4-BE49-F238E27FC236}">
                <a16:creationId xmlns:a16="http://schemas.microsoft.com/office/drawing/2014/main" id="{708DE6C9-7358-4B13-AA02-0D4FF1D686D8}"/>
              </a:ext>
            </a:extLst>
          </p:cNvPr>
          <p:cNvSpPr/>
          <p:nvPr>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Aft>
                <a:spcPts val="600"/>
              </a:spcAft>
              <a:buClr>
                <a:schemeClr val="accent2"/>
              </a:buClr>
              <a:buSzPct val="70000"/>
            </a:pPr>
            <a:endParaRPr lang="en-US" sz="2400" b="1"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itle 5">
            <a:extLst>
              <a:ext uri="{FF2B5EF4-FFF2-40B4-BE49-F238E27FC236}">
                <a16:creationId xmlns:a16="http://schemas.microsoft.com/office/drawing/2014/main" id="{3A74AFBA-84DA-4454-A38B-278D3800BE9F}"/>
              </a:ext>
            </a:extLst>
          </p:cNvPr>
          <p:cNvSpPr>
            <a:spLocks noGrp="1"/>
          </p:cNvSpPr>
          <p:nvPr>
            <p:ph type="title"/>
          </p:nvPr>
        </p:nvSpPr>
        <p:spPr/>
        <p:txBody>
          <a:bodyPr/>
          <a:lstStyle/>
          <a:p>
            <a:r>
              <a:rPr lang="en-US" dirty="0"/>
              <a:t>Containing COVID-19 in Nigeria requires a robust and concerted effort, underpinned by ample resources. </a:t>
            </a:r>
            <a:br>
              <a:rPr lang="en-US" dirty="0"/>
            </a:br>
            <a:r>
              <a:rPr lang="en-US" b="1" dirty="0">
                <a:solidFill>
                  <a:srgbClr val="76DBD1"/>
                </a:solidFill>
              </a:rPr>
              <a:t>Our Objective is to support the NCDC and Government in addressing this</a:t>
            </a:r>
          </a:p>
        </p:txBody>
      </p:sp>
      <p:sp>
        <p:nvSpPr>
          <p:cNvPr id="24" name="Rectangle 23">
            <a:extLst>
              <a:ext uri="{FF2B5EF4-FFF2-40B4-BE49-F238E27FC236}">
                <a16:creationId xmlns:a16="http://schemas.microsoft.com/office/drawing/2014/main" id="{B06630BA-D273-4583-9E76-D5D296FBCF0B}"/>
              </a:ext>
            </a:extLst>
          </p:cNvPr>
          <p:cNvSpPr/>
          <p:nvPr/>
        </p:nvSpPr>
        <p:spPr>
          <a:xfrm>
            <a:off x="5487056" y="1488139"/>
            <a:ext cx="914400" cy="276196"/>
          </a:xfrm>
          <a:prstGeom prst="rect">
            <a:avLst/>
          </a:prstGeom>
          <a:solidFill>
            <a:schemeClr val="bg2">
              <a:lumMod val="8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marR="0" lvl="0" indent="-228600" algn="ctr" defTabSz="914400" rtl="0" eaLnBrk="0" fontAlgn="base" latinLnBrk="0" hangingPunct="0">
              <a:lnSpc>
                <a:spcPct val="100000"/>
              </a:lnSpc>
              <a:spcBef>
                <a:spcPct val="0"/>
              </a:spcBef>
              <a:spcAft>
                <a:spcPts val="600"/>
              </a:spcAft>
              <a:buClr>
                <a:srgbClr val="FFE600"/>
              </a:buClr>
              <a:buSzPct val="70000"/>
              <a:buFont typeface="Arial" pitchFamily="34" charset="0"/>
              <a:buChar char="►"/>
              <a:tabLst/>
              <a:defRPr/>
            </a:pPr>
            <a:endParaRPr kumimoji="0" lang="en-US" sz="1400" b="0" i="0" u="none" strike="noStrike" kern="1200" cap="none" spc="0" normalizeH="0" baseline="0" noProof="0" dirty="0" err="1">
              <a:ln>
                <a:noFill/>
              </a:ln>
              <a:solidFill>
                <a:srgbClr val="000000"/>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AFE06489-DA69-4E33-ABE7-522BBB2248C8}"/>
              </a:ext>
            </a:extLst>
          </p:cNvPr>
          <p:cNvGrpSpPr/>
          <p:nvPr/>
        </p:nvGrpSpPr>
        <p:grpSpPr>
          <a:xfrm>
            <a:off x="649788" y="1347167"/>
            <a:ext cx="5014411" cy="4850432"/>
            <a:chOff x="649789" y="1483393"/>
            <a:chExt cx="4376652" cy="2156411"/>
          </a:xfrm>
          <a:solidFill>
            <a:srgbClr val="404040"/>
          </a:solidFill>
        </p:grpSpPr>
        <p:sp>
          <p:nvSpPr>
            <p:cNvPr id="26" name="Rectangle 25">
              <a:extLst>
                <a:ext uri="{FF2B5EF4-FFF2-40B4-BE49-F238E27FC236}">
                  <a16:creationId xmlns:a16="http://schemas.microsoft.com/office/drawing/2014/main" id="{34969C34-DE57-4C1A-88ED-4D213C148B99}"/>
                </a:ext>
              </a:extLst>
            </p:cNvPr>
            <p:cNvSpPr/>
            <p:nvPr/>
          </p:nvSpPr>
          <p:spPr>
            <a:xfrm>
              <a:off x="649789" y="1483393"/>
              <a:ext cx="4376652" cy="2156411"/>
            </a:xfrm>
            <a:prstGeom prst="rect">
              <a:avLst/>
            </a:prstGeom>
            <a:solidFill>
              <a:srgbClr val="57A99A"/>
            </a:solidFill>
            <a:ln w="9525" cap="flat" cmpd="sng" algn="ctr">
              <a:no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1078F670-46A2-4756-84C1-29D1CC5E23C4}"/>
                </a:ext>
              </a:extLst>
            </p:cNvPr>
            <p:cNvSpPr/>
            <p:nvPr/>
          </p:nvSpPr>
          <p:spPr>
            <a:xfrm>
              <a:off x="833022" y="1567940"/>
              <a:ext cx="4070319" cy="1728299"/>
            </a:xfrm>
            <a:prstGeom prst="rect">
              <a:avLst/>
            </a:prstGeom>
            <a:noFill/>
            <a:ln w="9525" cap="flat" cmpd="sng" algn="ctr">
              <a:noFill/>
              <a:prstDash val="solid"/>
            </a:ln>
            <a:effectLst/>
          </p:spPr>
          <p:txBody>
            <a:bodyPr rtlCol="0" anchor="t" anchorCtr="0"/>
            <a:lstStyle/>
            <a:p>
              <a:pPr marL="285750" marR="0" lvl="0" indent="-285750" algn="l" defTabSz="914400" rtl="0" eaLnBrk="0" fontAlgn="base" latinLnBrk="0" hangingPunct="0">
                <a:lnSpc>
                  <a:spcPct val="107000"/>
                </a:lnSpc>
                <a:spcBef>
                  <a:spcPts val="0"/>
                </a:spcBef>
                <a:spcAft>
                  <a:spcPts val="80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initial response of NCDC to the outbreak of the virus in Nigeria and efforts expended so far are applaudable, especially given unexpected circumstances and peculiarities of the nation.</a:t>
              </a:r>
            </a:p>
            <a:p>
              <a:pPr marL="285750" marR="0" lvl="0" indent="-285750" algn="l" defTabSz="914400" rtl="0" eaLnBrk="0" fontAlgn="base" latinLnBrk="0" hangingPunct="0">
                <a:lnSpc>
                  <a:spcPct val="107000"/>
                </a:lnSpc>
                <a:spcBef>
                  <a:spcPts val="0"/>
                </a:spcBef>
                <a:spcAft>
                  <a:spcPts val="80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A particularly commendable effort by the Nigerian federal government and by extension, NCDC is around its implementation of  a  thorough system to identify and find every suspected case of the coronavirus.</a:t>
              </a:r>
            </a:p>
            <a:p>
              <a:pPr marL="285750" marR="0" lvl="0" indent="-285750" algn="l" defTabSz="914400" rtl="0" eaLnBrk="0" fontAlgn="base" latinLnBrk="0" hangingPunct="0">
                <a:lnSpc>
                  <a:spcPct val="107000"/>
                </a:lnSpc>
                <a:spcBef>
                  <a:spcPts val="0"/>
                </a:spcBef>
                <a:spcAft>
                  <a:spcPts val="80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To further strengthen efforts of NCDC, the Healthcare Federation of Nigeria and its Coalition of Private Sector Partners </a:t>
              </a:r>
              <a:r>
                <a:rPr kumimoji="0" lang="en-US" sz="15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(CACOVID) </a:t>
              </a:r>
              <a:r>
                <a:rPr kumimoji="0" lang="en-US" sz="15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are poised to assist the various Government agencies and Public </a:t>
              </a:r>
              <a:r>
                <a:rPr lang="en-US" sz="1500" dirty="0">
                  <a:solidFill>
                    <a:schemeClr val="bg2"/>
                  </a:solidFill>
                </a:rPr>
                <a:t>S</a:t>
              </a:r>
              <a:r>
                <a:rPr kumimoji="0" lang="en-US" sz="1500" b="0" i="0" u="none" strike="noStrike" kern="1200" cap="none" spc="0" normalizeH="0" baseline="0" noProof="0" dirty="0" err="1">
                  <a:ln>
                    <a:noFill/>
                  </a:ln>
                  <a:solidFill>
                    <a:schemeClr val="bg2"/>
                  </a:solidFill>
                  <a:effectLst/>
                  <a:uLnTx/>
                  <a:uFillTx/>
                  <a:latin typeface="Arial" panose="020B0604020202020204" pitchFamily="34" charset="0"/>
                  <a:ea typeface="+mn-ea"/>
                  <a:cs typeface="+mn-cs"/>
                </a:rPr>
                <a:t>ector</a:t>
              </a:r>
              <a:r>
                <a:rPr kumimoji="0" lang="en-US" sz="15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 apparatus in providing </a:t>
              </a:r>
              <a:r>
                <a:rPr kumimoji="0" lang="en-US" sz="15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 Coordinated Private </a:t>
              </a:r>
              <a:r>
                <a:rPr lang="en-US" sz="1500" b="1" dirty="0">
                  <a:solidFill>
                    <a:srgbClr val="FFFF00"/>
                  </a:solidFill>
                </a:rPr>
                <a:t>S</a:t>
              </a:r>
              <a:r>
                <a:rPr kumimoji="0" lang="en-US" sz="1500" b="1" i="0" u="none" strike="noStrike" kern="1200" cap="none" spc="0" normalizeH="0" baseline="0" noProof="0" dirty="0" err="1">
                  <a:ln>
                    <a:noFill/>
                  </a:ln>
                  <a:solidFill>
                    <a:srgbClr val="FFFF00"/>
                  </a:solidFill>
                  <a:effectLst/>
                  <a:uLnTx/>
                  <a:uFillTx/>
                  <a:latin typeface="Arial" panose="020B0604020202020204" pitchFamily="34" charset="0"/>
                  <a:ea typeface="+mn-ea"/>
                  <a:cs typeface="+mn-cs"/>
                </a:rPr>
                <a:t>ector</a:t>
              </a:r>
              <a:r>
                <a:rPr kumimoji="0" lang="en-US" sz="15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Response</a:t>
              </a:r>
              <a:r>
                <a:rPr kumimoji="0" lang="en-US" sz="1500" b="0" i="0" u="none" strike="noStrike" kern="1200" cap="none" spc="0" normalizeH="0" baseline="0" noProof="0" dirty="0">
                  <a:ln>
                    <a:noFill/>
                  </a:ln>
                  <a:solidFill>
                    <a:schemeClr val="bg2"/>
                  </a:solidFill>
                  <a:effectLst/>
                  <a:uLnTx/>
                  <a:uFillTx/>
                  <a:latin typeface="Arial" panose="020B0604020202020204" pitchFamily="34" charset="0"/>
                  <a:ea typeface="+mn-ea"/>
                  <a:cs typeface="+mn-cs"/>
                </a:rPr>
                <a:t> that works in concert to curtail, contain and terminate the effect of the Coronavirus in Nigeria.</a:t>
              </a:r>
            </a:p>
          </p:txBody>
        </p:sp>
      </p:grpSp>
      <p:sp>
        <p:nvSpPr>
          <p:cNvPr id="49" name="Rectangle 48">
            <a:extLst>
              <a:ext uri="{FF2B5EF4-FFF2-40B4-BE49-F238E27FC236}">
                <a16:creationId xmlns:a16="http://schemas.microsoft.com/office/drawing/2014/main" id="{F0C52C49-D93D-47D2-B0A1-9EB3A6549A4C}"/>
              </a:ext>
            </a:extLst>
          </p:cNvPr>
          <p:cNvSpPr/>
          <p:nvPr/>
        </p:nvSpPr>
        <p:spPr>
          <a:xfrm>
            <a:off x="6099175" y="1979270"/>
            <a:ext cx="5394485" cy="4218329"/>
          </a:xfrm>
          <a:prstGeom prst="rect">
            <a:avLst/>
          </a:prstGeom>
          <a:noFill/>
          <a:ln w="6350" cap="flat" cmpd="sng" algn="ctr">
            <a:solidFill>
              <a:srgbClr val="404040"/>
            </a:solidFill>
            <a:prstDash val="solid"/>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Arial" panose="020B0604020202020204" pitchFamily="34" charset="0"/>
            </a:endParaRPr>
          </a:p>
        </p:txBody>
      </p:sp>
      <p:sp>
        <p:nvSpPr>
          <p:cNvPr id="50" name="TextBox 49">
            <a:extLst>
              <a:ext uri="{FF2B5EF4-FFF2-40B4-BE49-F238E27FC236}">
                <a16:creationId xmlns:a16="http://schemas.microsoft.com/office/drawing/2014/main" id="{3BE845A8-5DAC-46BD-8138-382F96812984}"/>
              </a:ext>
            </a:extLst>
          </p:cNvPr>
          <p:cNvSpPr txBox="1"/>
          <p:nvPr/>
        </p:nvSpPr>
        <p:spPr>
          <a:xfrm>
            <a:off x="6413879" y="2157720"/>
            <a:ext cx="4772086" cy="3393237"/>
          </a:xfrm>
          <a:prstGeom prst="rect">
            <a:avLst/>
          </a:prstGeom>
          <a:noFill/>
        </p:spPr>
        <p:txBody>
          <a:bodyPr wrap="square" lIns="0" tIns="36576" rIns="0" bIns="0" rtlCol="0">
            <a:spAutoFit/>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Our objective is clear and underpinned with a fundamental purpose of serving the nation and humanity at a time so dire.</a:t>
            </a: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We will provide support to the federal government and NCDC through a deliberate collaborative effort.</a:t>
            </a: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Our Goal:</a:t>
            </a:r>
          </a:p>
          <a:p>
            <a:pPr marL="1200150" marR="0" lvl="2" indent="-2857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15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Collaborate</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with the Federal Government of Nigeria to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mobilise</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resources required to fight Corona virus in Nigeria </a:t>
            </a:r>
          </a:p>
          <a:p>
            <a:pPr marL="1200150" marR="0" lvl="2" indent="-285750" algn="l" defTabSz="914400" rtl="0" eaLnBrk="0" fontAlgn="base" latinLnBrk="0" hangingPunct="0">
              <a:lnSpc>
                <a:spcPct val="107000"/>
              </a:lnSpc>
              <a:spcBef>
                <a:spcPts val="0"/>
              </a:spcBef>
              <a:spcAft>
                <a:spcPts val="800"/>
              </a:spcAft>
              <a:buClrTx/>
              <a:buSzTx/>
              <a:buFont typeface="+mj-lt"/>
              <a:buAutoNum type="arabicPeriod"/>
              <a:tabLst/>
              <a:defRPr/>
            </a:pPr>
            <a:r>
              <a:rPr kumimoji="0" lang="en-US" sz="15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Times New Roman" panose="02020603050405020304" pitchFamily="18" charset="0"/>
              </a:rPr>
              <a:t>Coordinate</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Private </a:t>
            </a:r>
            <a:r>
              <a:rPr lang="en-US" sz="1500" dirty="0">
                <a:solidFill>
                  <a:srgbClr val="000000"/>
                </a:solidFill>
                <a:ea typeface="Calibri" panose="020F0502020204030204" pitchFamily="34" charset="0"/>
                <a:cs typeface="Times New Roman" panose="02020603050405020304" pitchFamily="18" charset="0"/>
              </a:rPr>
              <a:t>S</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ector</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technical and financial contribution towards supporting the Nigeria Centre for Disease Control</a:t>
            </a:r>
          </a:p>
        </p:txBody>
      </p:sp>
      <p:sp>
        <p:nvSpPr>
          <p:cNvPr id="51" name="Rectangle 50">
            <a:extLst>
              <a:ext uri="{FF2B5EF4-FFF2-40B4-BE49-F238E27FC236}">
                <a16:creationId xmlns:a16="http://schemas.microsoft.com/office/drawing/2014/main" id="{A2BB8A12-6265-4674-91DC-BCCD4A2EA3F4}"/>
              </a:ext>
            </a:extLst>
          </p:cNvPr>
          <p:cNvSpPr/>
          <p:nvPr/>
        </p:nvSpPr>
        <p:spPr>
          <a:xfrm>
            <a:off x="6099174" y="1347167"/>
            <a:ext cx="5394485" cy="478429"/>
          </a:xfrm>
          <a:prstGeom prst="rect">
            <a:avLst/>
          </a:prstGeom>
          <a:solidFill>
            <a:srgbClr val="404040"/>
          </a:solidFill>
          <a:ln w="9525" cap="flat" cmpd="sng" algn="ctr">
            <a:solidFill>
              <a:srgbClr val="808080"/>
            </a:solidFill>
            <a:prstDash val="solid"/>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rgbClr val="FFFFFF"/>
                </a:solidFill>
                <a:effectLst/>
                <a:uLnTx/>
                <a:uFillTx/>
                <a:latin typeface="Arial"/>
                <a:ea typeface="+mn-ea"/>
                <a:cs typeface="+mn-cs"/>
              </a:rPr>
              <a:t>How we intend to provide support</a:t>
            </a:r>
          </a:p>
        </p:txBody>
      </p:sp>
      <p:grpSp>
        <p:nvGrpSpPr>
          <p:cNvPr id="52" name="Group 51">
            <a:extLst>
              <a:ext uri="{FF2B5EF4-FFF2-40B4-BE49-F238E27FC236}">
                <a16:creationId xmlns:a16="http://schemas.microsoft.com/office/drawing/2014/main" id="{ABD61F6D-62B1-4883-A77C-E58A7019886B}"/>
              </a:ext>
            </a:extLst>
          </p:cNvPr>
          <p:cNvGrpSpPr/>
          <p:nvPr/>
        </p:nvGrpSpPr>
        <p:grpSpPr>
          <a:xfrm>
            <a:off x="6227283" y="4072173"/>
            <a:ext cx="919326" cy="1314506"/>
            <a:chOff x="576804" y="4383341"/>
            <a:chExt cx="1345985" cy="1924567"/>
          </a:xfrm>
        </p:grpSpPr>
        <p:cxnSp>
          <p:nvCxnSpPr>
            <p:cNvPr id="53" name="Straight Connector 52">
              <a:extLst>
                <a:ext uri="{FF2B5EF4-FFF2-40B4-BE49-F238E27FC236}">
                  <a16:creationId xmlns:a16="http://schemas.microsoft.com/office/drawing/2014/main" id="{175E8795-ECBF-4DB8-81C7-43A4A436985E}"/>
                </a:ext>
              </a:extLst>
            </p:cNvPr>
            <p:cNvCxnSpPr>
              <a:cxnSpLocks/>
            </p:cNvCxnSpPr>
            <p:nvPr/>
          </p:nvCxnSpPr>
          <p:spPr>
            <a:xfrm flipH="1">
              <a:off x="1281371" y="5339746"/>
              <a:ext cx="1" cy="968161"/>
            </a:xfrm>
            <a:prstGeom prst="line">
              <a:avLst/>
            </a:prstGeom>
            <a:ln w="9525">
              <a:solidFill>
                <a:srgbClr val="008F54"/>
              </a:solidFill>
              <a:tailEnd type="non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45157C9F-066C-4FE7-AF4E-03F437858217}"/>
                </a:ext>
              </a:extLst>
            </p:cNvPr>
            <p:cNvCxnSpPr>
              <a:cxnSpLocks/>
            </p:cNvCxnSpPr>
            <p:nvPr/>
          </p:nvCxnSpPr>
          <p:spPr>
            <a:xfrm rot="5400000">
              <a:off x="334875" y="5518401"/>
              <a:ext cx="1031436" cy="547577"/>
            </a:xfrm>
            <a:prstGeom prst="bentConnector3">
              <a:avLst>
                <a:gd name="adj1" fmla="val 99459"/>
              </a:avLst>
            </a:prstGeom>
            <a:ln w="9525">
              <a:solidFill>
                <a:srgbClr val="008F54"/>
              </a:solidFill>
              <a:tailEnd type="non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CC0EDC87-B944-4232-B62F-EEDC8A6A4713}"/>
                </a:ext>
              </a:extLst>
            </p:cNvPr>
            <p:cNvCxnSpPr>
              <a:cxnSpLocks/>
            </p:cNvCxnSpPr>
            <p:nvPr/>
          </p:nvCxnSpPr>
          <p:spPr>
            <a:xfrm rot="16200000" flipH="1">
              <a:off x="1151889" y="5537006"/>
              <a:ext cx="1031437" cy="510363"/>
            </a:xfrm>
            <a:prstGeom prst="bentConnector3">
              <a:avLst>
                <a:gd name="adj1" fmla="val 99459"/>
              </a:avLst>
            </a:prstGeom>
            <a:ln w="9525">
              <a:solidFill>
                <a:srgbClr val="008F54"/>
              </a:solidFill>
              <a:tailEnd type="none"/>
            </a:ln>
          </p:spPr>
          <p:style>
            <a:lnRef idx="1">
              <a:schemeClr val="accent1"/>
            </a:lnRef>
            <a:fillRef idx="0">
              <a:schemeClr val="accent1"/>
            </a:fillRef>
            <a:effectRef idx="0">
              <a:schemeClr val="accent1"/>
            </a:effectRef>
            <a:fontRef idx="minor">
              <a:schemeClr val="tx1"/>
            </a:fontRef>
          </p:style>
        </p:cxnSp>
        <p:sp>
          <p:nvSpPr>
            <p:cNvPr id="56" name="Flowchart: Connector 55">
              <a:extLst>
                <a:ext uri="{FF2B5EF4-FFF2-40B4-BE49-F238E27FC236}">
                  <a16:creationId xmlns:a16="http://schemas.microsoft.com/office/drawing/2014/main" id="{8ED2B938-D8DC-405D-9941-CC9B031BD61C}"/>
                </a:ext>
              </a:extLst>
            </p:cNvPr>
            <p:cNvSpPr/>
            <p:nvPr/>
          </p:nvSpPr>
          <p:spPr>
            <a:xfrm>
              <a:off x="724695" y="4383341"/>
              <a:ext cx="1095153" cy="1105786"/>
            </a:xfrm>
            <a:prstGeom prst="flowChartConnector">
              <a:avLst/>
            </a:prstGeom>
            <a:solidFill>
              <a:schemeClr val="bg2">
                <a:lumMod val="95000"/>
              </a:schemeClr>
            </a:solidFill>
            <a:ln w="9525">
              <a:solidFill>
                <a:srgbClr val="008F5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200" b="0" i="0" u="none" strike="noStrike" kern="1200" cap="none" spc="0" normalizeH="0" baseline="0" noProof="0" dirty="0">
                <a:ln>
                  <a:noFill/>
                </a:ln>
                <a:solidFill>
                  <a:srgbClr val="646464"/>
                </a:solidFill>
                <a:effectLst/>
                <a:uLnTx/>
                <a:uFillTx/>
                <a:latin typeface="Arial"/>
                <a:ea typeface="+mn-ea"/>
                <a:cs typeface="+mn-cs"/>
              </a:endParaRPr>
            </a:p>
          </p:txBody>
        </p:sp>
        <p:sp>
          <p:nvSpPr>
            <p:cNvPr id="57" name="Content Placeholder 5">
              <a:extLst>
                <a:ext uri="{FF2B5EF4-FFF2-40B4-BE49-F238E27FC236}">
                  <a16:creationId xmlns:a16="http://schemas.microsoft.com/office/drawing/2014/main" id="{C58E9D6B-F479-4EF7-AB93-40D7CD0F74E0}"/>
                </a:ext>
              </a:extLst>
            </p:cNvPr>
            <p:cNvSpPr txBox="1">
              <a:spLocks/>
            </p:cNvSpPr>
            <p:nvPr/>
          </p:nvSpPr>
          <p:spPr>
            <a:xfrm>
              <a:off x="870565" y="4881861"/>
              <a:ext cx="821612" cy="481534"/>
            </a:xfrm>
            <a:prstGeom prst="rect">
              <a:avLst/>
            </a:prstGeom>
          </p:spPr>
          <p:txBody>
            <a:bodyPr vert="horz" lIns="0" tIns="0" rIns="0" bIns="0" numCol="1" rtlCol="0" anchor="t"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1400" kern="1200">
                  <a:solidFill>
                    <a:schemeClr val="bg1"/>
                  </a:solidFill>
                  <a:latin typeface="EYInterstate Light" panose="02000506000000020004" pitchFamily="2" charset="0"/>
                  <a:ea typeface="+mn-ea"/>
                  <a:cs typeface="+mn-cs"/>
                </a:defRPr>
              </a:lvl1pPr>
              <a:lvl2pPr marL="356616" indent="0" algn="l" defTabSz="914400" rtl="0" eaLnBrk="1" latinLnBrk="0" hangingPunct="1">
                <a:spcBef>
                  <a:spcPct val="20000"/>
                </a:spcBef>
                <a:buClr>
                  <a:schemeClr val="tx2"/>
                </a:buClr>
                <a:buSzPct val="110000"/>
                <a:buFont typeface="EYInterstate Light" panose="02000506000000020004" pitchFamily="2" charset="0"/>
                <a:buNone/>
                <a:defRPr sz="1800" kern="1200">
                  <a:solidFill>
                    <a:schemeClr val="bg1"/>
                  </a:solidFill>
                  <a:latin typeface="EYInterstate Light" panose="02000506000000020004" pitchFamily="2" charset="0"/>
                  <a:ea typeface="+mn-ea"/>
                  <a:cs typeface="+mn-cs"/>
                </a:defRPr>
              </a:lvl2pPr>
              <a:lvl3pPr marL="713232" indent="0" algn="l" defTabSz="914400" rtl="0" eaLnBrk="1" latinLnBrk="0" hangingPunct="1">
                <a:spcBef>
                  <a:spcPct val="20000"/>
                </a:spcBef>
                <a:buClr>
                  <a:schemeClr val="tx2"/>
                </a:buClr>
                <a:buSzPct val="110000"/>
                <a:buFont typeface="EYInterstate Light" panose="02000506000000020004" pitchFamily="2" charset="0"/>
                <a:buNone/>
                <a:defRPr sz="1600" kern="1200">
                  <a:solidFill>
                    <a:schemeClr val="bg1"/>
                  </a:solidFill>
                  <a:latin typeface="EYInterstate Light" panose="02000506000000020004" pitchFamily="2" charset="0"/>
                  <a:ea typeface="+mn-ea"/>
                  <a:cs typeface="+mn-cs"/>
                </a:defRPr>
              </a:lvl3pPr>
              <a:lvl4pPr marL="1069848" indent="0" algn="l" defTabSz="914400" rtl="0" eaLnBrk="1" latinLnBrk="0" hangingPunct="1">
                <a:spcBef>
                  <a:spcPct val="20000"/>
                </a:spcBef>
                <a:buClr>
                  <a:schemeClr val="tx2"/>
                </a:buClr>
                <a:buSzPct val="110000"/>
                <a:buFont typeface="EYInterstate Light" panose="02000506000000020004" pitchFamily="2" charset="0"/>
                <a:buNone/>
                <a:defRPr sz="1400" kern="1200">
                  <a:solidFill>
                    <a:schemeClr val="bg1"/>
                  </a:solidFill>
                  <a:latin typeface="EYInterstate Light" panose="02000506000000020004" pitchFamily="2" charset="0"/>
                  <a:ea typeface="+mn-ea"/>
                  <a:cs typeface="+mn-cs"/>
                </a:defRPr>
              </a:lvl4pPr>
              <a:lvl5pPr marL="1426464" indent="0" algn="l" defTabSz="914400" rtl="0" eaLnBrk="1" latinLnBrk="0" hangingPunct="1">
                <a:spcBef>
                  <a:spcPct val="20000"/>
                </a:spcBef>
                <a:buClr>
                  <a:schemeClr val="tx2"/>
                </a:buClr>
                <a:buSzPct val="110000"/>
                <a:buFont typeface="EYInterstate Light" panose="02000506000000020004" pitchFamily="2" charset="0"/>
                <a:buNone/>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
                  <a:srgbClr val="646464"/>
                </a:buClr>
                <a:buSzPct val="110000"/>
                <a:buFont typeface="EYInterstate Light" panose="02000506000000020004" pitchFamily="2" charset="0"/>
                <a:buNone/>
                <a:tabLst/>
                <a:defRPr/>
              </a:pPr>
              <a:endParaRPr kumimoji="0" lang="en-IN"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
                  <a:srgbClr val="646464"/>
                </a:buClr>
                <a:buSzPct val="110000"/>
                <a:buFont typeface="EYInterstate Light" panose="02000506000000020004" pitchFamily="2" charset="0"/>
                <a:buNone/>
                <a:tabLst/>
                <a:defRPr/>
              </a:pPr>
              <a:endParaRPr kumimoji="0" lang="en-IN"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285750" marR="0" lvl="0" indent="-285750" algn="ctr" defTabSz="914400" rtl="0" eaLnBrk="1" fontAlgn="base" latinLnBrk="0" hangingPunct="1">
                <a:lnSpc>
                  <a:spcPct val="100000"/>
                </a:lnSpc>
                <a:spcBef>
                  <a:spcPct val="20000"/>
                </a:spcBef>
                <a:spcAft>
                  <a:spcPct val="0"/>
                </a:spcAft>
                <a:buClr>
                  <a:srgbClr val="646464"/>
                </a:buClr>
                <a:buSzPct val="100000"/>
                <a:buFont typeface="EYInterstate Light" panose="02000506000000020004" pitchFamily="2" charset="0"/>
                <a:buChar char="•"/>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ctr" defTabSz="914400" rtl="0" eaLnBrk="1" fontAlgn="base" latinLnBrk="0" hangingPunct="1">
                <a:lnSpc>
                  <a:spcPct val="100000"/>
                </a:lnSpc>
                <a:spcBef>
                  <a:spcPct val="20000"/>
                </a:spcBef>
                <a:spcAft>
                  <a:spcPct val="0"/>
                </a:spcAft>
                <a:buClr>
                  <a:srgbClr val="646464"/>
                </a:buClr>
                <a:buSzPct val="100000"/>
                <a:buFont typeface="EYInterstate Light" panose="02000506000000020004" pitchFamily="2" charset="0"/>
                <a:buChar char="•"/>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58" name="Group 89">
              <a:extLst>
                <a:ext uri="{FF2B5EF4-FFF2-40B4-BE49-F238E27FC236}">
                  <a16:creationId xmlns:a16="http://schemas.microsoft.com/office/drawing/2014/main" id="{4DCE0DAE-AAB3-4DC1-8F6D-41EA3C344AF2}"/>
                </a:ext>
              </a:extLst>
            </p:cNvPr>
            <p:cNvGrpSpPr>
              <a:grpSpLocks noChangeAspect="1"/>
            </p:cNvGrpSpPr>
            <p:nvPr/>
          </p:nvGrpSpPr>
          <p:grpSpPr bwMode="auto">
            <a:xfrm>
              <a:off x="905969" y="4624013"/>
              <a:ext cx="682097" cy="634296"/>
              <a:chOff x="4445" y="3018"/>
              <a:chExt cx="742" cy="690"/>
            </a:xfrm>
          </p:grpSpPr>
          <p:sp>
            <p:nvSpPr>
              <p:cNvPr id="59" name="AutoShape 88">
                <a:extLst>
                  <a:ext uri="{FF2B5EF4-FFF2-40B4-BE49-F238E27FC236}">
                    <a16:creationId xmlns:a16="http://schemas.microsoft.com/office/drawing/2014/main" id="{70160496-4080-49F7-9B1D-EE3589D91589}"/>
                  </a:ext>
                </a:extLst>
              </p:cNvPr>
              <p:cNvSpPr>
                <a:spLocks noChangeAspect="1" noChangeArrowheads="1" noTextEdit="1"/>
              </p:cNvSpPr>
              <p:nvPr/>
            </p:nvSpPr>
            <p:spPr bwMode="auto">
              <a:xfrm>
                <a:off x="4445" y="3018"/>
                <a:ext cx="742"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46464"/>
                  </a:solidFill>
                  <a:effectLst/>
                  <a:uLnTx/>
                  <a:uFillTx/>
                  <a:latin typeface="Arial"/>
                  <a:ea typeface="+mn-ea"/>
                  <a:cs typeface="+mn-cs"/>
                </a:endParaRPr>
              </a:p>
            </p:txBody>
          </p:sp>
          <p:sp>
            <p:nvSpPr>
              <p:cNvPr id="60" name="Freeform 90">
                <a:extLst>
                  <a:ext uri="{FF2B5EF4-FFF2-40B4-BE49-F238E27FC236}">
                    <a16:creationId xmlns:a16="http://schemas.microsoft.com/office/drawing/2014/main" id="{7D8F91ED-7596-4B32-89A7-35AF8FA7165F}"/>
                  </a:ext>
                </a:extLst>
              </p:cNvPr>
              <p:cNvSpPr>
                <a:spLocks/>
              </p:cNvSpPr>
              <p:nvPr/>
            </p:nvSpPr>
            <p:spPr bwMode="auto">
              <a:xfrm>
                <a:off x="4573" y="3424"/>
                <a:ext cx="396" cy="168"/>
              </a:xfrm>
              <a:custGeom>
                <a:avLst/>
                <a:gdLst>
                  <a:gd name="T0" fmla="*/ 172 w 396"/>
                  <a:gd name="T1" fmla="*/ 168 h 168"/>
                  <a:gd name="T2" fmla="*/ 172 w 396"/>
                  <a:gd name="T3" fmla="*/ 160 h 168"/>
                  <a:gd name="T4" fmla="*/ 180 w 396"/>
                  <a:gd name="T5" fmla="*/ 138 h 168"/>
                  <a:gd name="T6" fmla="*/ 194 w 396"/>
                  <a:gd name="T7" fmla="*/ 126 h 168"/>
                  <a:gd name="T8" fmla="*/ 218 w 396"/>
                  <a:gd name="T9" fmla="*/ 116 h 168"/>
                  <a:gd name="T10" fmla="*/ 346 w 396"/>
                  <a:gd name="T11" fmla="*/ 116 h 168"/>
                  <a:gd name="T12" fmla="*/ 360 w 396"/>
                  <a:gd name="T13" fmla="*/ 116 h 168"/>
                  <a:gd name="T14" fmla="*/ 374 w 396"/>
                  <a:gd name="T15" fmla="*/ 110 h 168"/>
                  <a:gd name="T16" fmla="*/ 378 w 396"/>
                  <a:gd name="T17" fmla="*/ 104 h 168"/>
                  <a:gd name="T18" fmla="*/ 378 w 396"/>
                  <a:gd name="T19" fmla="*/ 96 h 168"/>
                  <a:gd name="T20" fmla="*/ 372 w 396"/>
                  <a:gd name="T21" fmla="*/ 78 h 168"/>
                  <a:gd name="T22" fmla="*/ 360 w 396"/>
                  <a:gd name="T23" fmla="*/ 66 h 168"/>
                  <a:gd name="T24" fmla="*/ 352 w 396"/>
                  <a:gd name="T25" fmla="*/ 64 h 168"/>
                  <a:gd name="T26" fmla="*/ 230 w 396"/>
                  <a:gd name="T27" fmla="*/ 64 h 168"/>
                  <a:gd name="T28" fmla="*/ 202 w 396"/>
                  <a:gd name="T29" fmla="*/ 58 h 168"/>
                  <a:gd name="T30" fmla="*/ 116 w 396"/>
                  <a:gd name="T31" fmla="*/ 20 h 168"/>
                  <a:gd name="T32" fmla="*/ 0 w 396"/>
                  <a:gd name="T33" fmla="*/ 18 h 168"/>
                  <a:gd name="T34" fmla="*/ 108 w 396"/>
                  <a:gd name="T35" fmla="*/ 0 h 168"/>
                  <a:gd name="T36" fmla="*/ 116 w 396"/>
                  <a:gd name="T37" fmla="*/ 0 h 168"/>
                  <a:gd name="T38" fmla="*/ 210 w 396"/>
                  <a:gd name="T39" fmla="*/ 42 h 168"/>
                  <a:gd name="T40" fmla="*/ 220 w 396"/>
                  <a:gd name="T41" fmla="*/ 46 h 168"/>
                  <a:gd name="T42" fmla="*/ 352 w 396"/>
                  <a:gd name="T43" fmla="*/ 46 h 168"/>
                  <a:gd name="T44" fmla="*/ 360 w 396"/>
                  <a:gd name="T45" fmla="*/ 48 h 168"/>
                  <a:gd name="T46" fmla="*/ 368 w 396"/>
                  <a:gd name="T47" fmla="*/ 50 h 168"/>
                  <a:gd name="T48" fmla="*/ 388 w 396"/>
                  <a:gd name="T49" fmla="*/ 70 h 168"/>
                  <a:gd name="T50" fmla="*/ 396 w 396"/>
                  <a:gd name="T51" fmla="*/ 96 h 168"/>
                  <a:gd name="T52" fmla="*/ 396 w 396"/>
                  <a:gd name="T53" fmla="*/ 104 h 168"/>
                  <a:gd name="T54" fmla="*/ 390 w 396"/>
                  <a:gd name="T55" fmla="*/ 116 h 168"/>
                  <a:gd name="T56" fmla="*/ 386 w 396"/>
                  <a:gd name="T57" fmla="*/ 122 h 168"/>
                  <a:gd name="T58" fmla="*/ 374 w 396"/>
                  <a:gd name="T59" fmla="*/ 130 h 168"/>
                  <a:gd name="T60" fmla="*/ 352 w 396"/>
                  <a:gd name="T61" fmla="*/ 134 h 168"/>
                  <a:gd name="T62" fmla="*/ 220 w 396"/>
                  <a:gd name="T63" fmla="*/ 134 h 168"/>
                  <a:gd name="T64" fmla="*/ 214 w 396"/>
                  <a:gd name="T65" fmla="*/ 136 h 168"/>
                  <a:gd name="T66" fmla="*/ 194 w 396"/>
                  <a:gd name="T67" fmla="*/ 148 h 168"/>
                  <a:gd name="T68" fmla="*/ 190 w 396"/>
                  <a:gd name="T69"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6" h="168">
                    <a:moveTo>
                      <a:pt x="190" y="168"/>
                    </a:moveTo>
                    <a:lnTo>
                      <a:pt x="172" y="168"/>
                    </a:lnTo>
                    <a:lnTo>
                      <a:pt x="172" y="160"/>
                    </a:lnTo>
                    <a:lnTo>
                      <a:pt x="172" y="160"/>
                    </a:lnTo>
                    <a:lnTo>
                      <a:pt x="174" y="148"/>
                    </a:lnTo>
                    <a:lnTo>
                      <a:pt x="180" y="138"/>
                    </a:lnTo>
                    <a:lnTo>
                      <a:pt x="186" y="132"/>
                    </a:lnTo>
                    <a:lnTo>
                      <a:pt x="194" y="126"/>
                    </a:lnTo>
                    <a:lnTo>
                      <a:pt x="210" y="118"/>
                    </a:lnTo>
                    <a:lnTo>
                      <a:pt x="218" y="116"/>
                    </a:lnTo>
                    <a:lnTo>
                      <a:pt x="218" y="116"/>
                    </a:lnTo>
                    <a:lnTo>
                      <a:pt x="346" y="116"/>
                    </a:lnTo>
                    <a:lnTo>
                      <a:pt x="346" y="116"/>
                    </a:lnTo>
                    <a:lnTo>
                      <a:pt x="360" y="116"/>
                    </a:lnTo>
                    <a:lnTo>
                      <a:pt x="366" y="114"/>
                    </a:lnTo>
                    <a:lnTo>
                      <a:pt x="374" y="110"/>
                    </a:lnTo>
                    <a:lnTo>
                      <a:pt x="374" y="110"/>
                    </a:lnTo>
                    <a:lnTo>
                      <a:pt x="378" y="104"/>
                    </a:lnTo>
                    <a:lnTo>
                      <a:pt x="378" y="96"/>
                    </a:lnTo>
                    <a:lnTo>
                      <a:pt x="378" y="96"/>
                    </a:lnTo>
                    <a:lnTo>
                      <a:pt x="376" y="86"/>
                    </a:lnTo>
                    <a:lnTo>
                      <a:pt x="372" y="78"/>
                    </a:lnTo>
                    <a:lnTo>
                      <a:pt x="366" y="70"/>
                    </a:lnTo>
                    <a:lnTo>
                      <a:pt x="360" y="66"/>
                    </a:lnTo>
                    <a:lnTo>
                      <a:pt x="360" y="66"/>
                    </a:lnTo>
                    <a:lnTo>
                      <a:pt x="352" y="64"/>
                    </a:lnTo>
                    <a:lnTo>
                      <a:pt x="230" y="64"/>
                    </a:lnTo>
                    <a:lnTo>
                      <a:pt x="230" y="64"/>
                    </a:lnTo>
                    <a:lnTo>
                      <a:pt x="216" y="64"/>
                    </a:lnTo>
                    <a:lnTo>
                      <a:pt x="202" y="58"/>
                    </a:lnTo>
                    <a:lnTo>
                      <a:pt x="116" y="20"/>
                    </a:lnTo>
                    <a:lnTo>
                      <a:pt x="116" y="20"/>
                    </a:lnTo>
                    <a:lnTo>
                      <a:pt x="108" y="18"/>
                    </a:lnTo>
                    <a:lnTo>
                      <a:pt x="0" y="18"/>
                    </a:lnTo>
                    <a:lnTo>
                      <a:pt x="0" y="0"/>
                    </a:lnTo>
                    <a:lnTo>
                      <a:pt x="108" y="0"/>
                    </a:lnTo>
                    <a:lnTo>
                      <a:pt x="108" y="0"/>
                    </a:lnTo>
                    <a:lnTo>
                      <a:pt x="116" y="0"/>
                    </a:lnTo>
                    <a:lnTo>
                      <a:pt x="124" y="2"/>
                    </a:lnTo>
                    <a:lnTo>
                      <a:pt x="210" y="42"/>
                    </a:lnTo>
                    <a:lnTo>
                      <a:pt x="210" y="42"/>
                    </a:lnTo>
                    <a:lnTo>
                      <a:pt x="220" y="46"/>
                    </a:lnTo>
                    <a:lnTo>
                      <a:pt x="230" y="46"/>
                    </a:lnTo>
                    <a:lnTo>
                      <a:pt x="352" y="46"/>
                    </a:lnTo>
                    <a:lnTo>
                      <a:pt x="352" y="46"/>
                    </a:lnTo>
                    <a:lnTo>
                      <a:pt x="360" y="48"/>
                    </a:lnTo>
                    <a:lnTo>
                      <a:pt x="368" y="50"/>
                    </a:lnTo>
                    <a:lnTo>
                      <a:pt x="368" y="50"/>
                    </a:lnTo>
                    <a:lnTo>
                      <a:pt x="380" y="58"/>
                    </a:lnTo>
                    <a:lnTo>
                      <a:pt x="388" y="70"/>
                    </a:lnTo>
                    <a:lnTo>
                      <a:pt x="394" y="82"/>
                    </a:lnTo>
                    <a:lnTo>
                      <a:pt x="396" y="96"/>
                    </a:lnTo>
                    <a:lnTo>
                      <a:pt x="396" y="96"/>
                    </a:lnTo>
                    <a:lnTo>
                      <a:pt x="396" y="104"/>
                    </a:lnTo>
                    <a:lnTo>
                      <a:pt x="394" y="110"/>
                    </a:lnTo>
                    <a:lnTo>
                      <a:pt x="390" y="116"/>
                    </a:lnTo>
                    <a:lnTo>
                      <a:pt x="386" y="122"/>
                    </a:lnTo>
                    <a:lnTo>
                      <a:pt x="386" y="122"/>
                    </a:lnTo>
                    <a:lnTo>
                      <a:pt x="380" y="126"/>
                    </a:lnTo>
                    <a:lnTo>
                      <a:pt x="374" y="130"/>
                    </a:lnTo>
                    <a:lnTo>
                      <a:pt x="362" y="134"/>
                    </a:lnTo>
                    <a:lnTo>
                      <a:pt x="352" y="134"/>
                    </a:lnTo>
                    <a:lnTo>
                      <a:pt x="346" y="134"/>
                    </a:lnTo>
                    <a:lnTo>
                      <a:pt x="220" y="134"/>
                    </a:lnTo>
                    <a:lnTo>
                      <a:pt x="220" y="134"/>
                    </a:lnTo>
                    <a:lnTo>
                      <a:pt x="214" y="136"/>
                    </a:lnTo>
                    <a:lnTo>
                      <a:pt x="204" y="142"/>
                    </a:lnTo>
                    <a:lnTo>
                      <a:pt x="194" y="148"/>
                    </a:lnTo>
                    <a:lnTo>
                      <a:pt x="192" y="154"/>
                    </a:lnTo>
                    <a:lnTo>
                      <a:pt x="190" y="160"/>
                    </a:lnTo>
                    <a:lnTo>
                      <a:pt x="190" y="16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46464"/>
                  </a:solidFill>
                  <a:effectLst/>
                  <a:uLnTx/>
                  <a:uFillTx/>
                  <a:latin typeface="Arial"/>
                  <a:ea typeface="+mn-ea"/>
                  <a:cs typeface="+mn-cs"/>
                </a:endParaRPr>
              </a:p>
            </p:txBody>
          </p:sp>
          <p:sp>
            <p:nvSpPr>
              <p:cNvPr id="61" name="Freeform 91">
                <a:extLst>
                  <a:ext uri="{FF2B5EF4-FFF2-40B4-BE49-F238E27FC236}">
                    <a16:creationId xmlns:a16="http://schemas.microsoft.com/office/drawing/2014/main" id="{D2CCBE55-EB52-447F-A2BA-BF3BC32EB338}"/>
                  </a:ext>
                </a:extLst>
              </p:cNvPr>
              <p:cNvSpPr>
                <a:spLocks/>
              </p:cNvSpPr>
              <p:nvPr/>
            </p:nvSpPr>
            <p:spPr bwMode="auto">
              <a:xfrm>
                <a:off x="4573" y="3454"/>
                <a:ext cx="614" cy="254"/>
              </a:xfrm>
              <a:custGeom>
                <a:avLst/>
                <a:gdLst>
                  <a:gd name="T0" fmla="*/ 304 w 614"/>
                  <a:gd name="T1" fmla="*/ 254 h 254"/>
                  <a:gd name="T2" fmla="*/ 264 w 614"/>
                  <a:gd name="T3" fmla="*/ 246 h 254"/>
                  <a:gd name="T4" fmla="*/ 76 w 614"/>
                  <a:gd name="T5" fmla="*/ 178 h 254"/>
                  <a:gd name="T6" fmla="*/ 0 w 614"/>
                  <a:gd name="T7" fmla="*/ 160 h 254"/>
                  <a:gd name="T8" fmla="*/ 254 w 614"/>
                  <a:gd name="T9" fmla="*/ 222 h 254"/>
                  <a:gd name="T10" fmla="*/ 270 w 614"/>
                  <a:gd name="T11" fmla="*/ 228 h 254"/>
                  <a:gd name="T12" fmla="*/ 304 w 614"/>
                  <a:gd name="T13" fmla="*/ 236 h 254"/>
                  <a:gd name="T14" fmla="*/ 320 w 614"/>
                  <a:gd name="T15" fmla="*/ 234 h 254"/>
                  <a:gd name="T16" fmla="*/ 342 w 614"/>
                  <a:gd name="T17" fmla="*/ 224 h 254"/>
                  <a:gd name="T18" fmla="*/ 568 w 614"/>
                  <a:gd name="T19" fmla="*/ 76 h 254"/>
                  <a:gd name="T20" fmla="*/ 584 w 614"/>
                  <a:gd name="T21" fmla="*/ 64 h 254"/>
                  <a:gd name="T22" fmla="*/ 594 w 614"/>
                  <a:gd name="T23" fmla="*/ 50 h 254"/>
                  <a:gd name="T24" fmla="*/ 596 w 614"/>
                  <a:gd name="T25" fmla="*/ 44 h 254"/>
                  <a:gd name="T26" fmla="*/ 592 w 614"/>
                  <a:gd name="T27" fmla="*/ 28 h 254"/>
                  <a:gd name="T28" fmla="*/ 588 w 614"/>
                  <a:gd name="T29" fmla="*/ 24 h 254"/>
                  <a:gd name="T30" fmla="*/ 572 w 614"/>
                  <a:gd name="T31" fmla="*/ 18 h 254"/>
                  <a:gd name="T32" fmla="*/ 548 w 614"/>
                  <a:gd name="T33" fmla="*/ 24 h 254"/>
                  <a:gd name="T34" fmla="*/ 520 w 614"/>
                  <a:gd name="T35" fmla="*/ 38 h 254"/>
                  <a:gd name="T36" fmla="*/ 502 w 614"/>
                  <a:gd name="T37" fmla="*/ 48 h 254"/>
                  <a:gd name="T38" fmla="*/ 438 w 614"/>
                  <a:gd name="T39" fmla="*/ 82 h 254"/>
                  <a:gd name="T40" fmla="*/ 390 w 614"/>
                  <a:gd name="T41" fmla="*/ 100 h 254"/>
                  <a:gd name="T42" fmla="*/ 360 w 614"/>
                  <a:gd name="T43" fmla="*/ 104 h 254"/>
                  <a:gd name="T44" fmla="*/ 368 w 614"/>
                  <a:gd name="T45" fmla="*/ 86 h 254"/>
                  <a:gd name="T46" fmla="*/ 388 w 614"/>
                  <a:gd name="T47" fmla="*/ 82 h 254"/>
                  <a:gd name="T48" fmla="*/ 434 w 614"/>
                  <a:gd name="T49" fmla="*/ 64 h 254"/>
                  <a:gd name="T50" fmla="*/ 494 w 614"/>
                  <a:gd name="T51" fmla="*/ 32 h 254"/>
                  <a:gd name="T52" fmla="*/ 510 w 614"/>
                  <a:gd name="T53" fmla="*/ 24 h 254"/>
                  <a:gd name="T54" fmla="*/ 532 w 614"/>
                  <a:gd name="T55" fmla="*/ 10 h 254"/>
                  <a:gd name="T56" fmla="*/ 562 w 614"/>
                  <a:gd name="T57" fmla="*/ 0 h 254"/>
                  <a:gd name="T58" fmla="*/ 586 w 614"/>
                  <a:gd name="T59" fmla="*/ 2 h 254"/>
                  <a:gd name="T60" fmla="*/ 600 w 614"/>
                  <a:gd name="T61" fmla="*/ 10 h 254"/>
                  <a:gd name="T62" fmla="*/ 606 w 614"/>
                  <a:gd name="T63" fmla="*/ 16 h 254"/>
                  <a:gd name="T64" fmla="*/ 614 w 614"/>
                  <a:gd name="T65" fmla="*/ 32 h 254"/>
                  <a:gd name="T66" fmla="*/ 614 w 614"/>
                  <a:gd name="T67" fmla="*/ 48 h 254"/>
                  <a:gd name="T68" fmla="*/ 610 w 614"/>
                  <a:gd name="T69" fmla="*/ 58 h 254"/>
                  <a:gd name="T70" fmla="*/ 594 w 614"/>
                  <a:gd name="T71" fmla="*/ 80 h 254"/>
                  <a:gd name="T72" fmla="*/ 576 w 614"/>
                  <a:gd name="T73" fmla="*/ 92 h 254"/>
                  <a:gd name="T74" fmla="*/ 352 w 614"/>
                  <a:gd name="T75" fmla="*/ 238 h 254"/>
                  <a:gd name="T76" fmla="*/ 340 w 614"/>
                  <a:gd name="T77" fmla="*/ 246 h 254"/>
                  <a:gd name="T78" fmla="*/ 304 w 614"/>
                  <a:gd name="T79"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4" h="254">
                    <a:moveTo>
                      <a:pt x="304" y="254"/>
                    </a:moveTo>
                    <a:lnTo>
                      <a:pt x="304" y="254"/>
                    </a:lnTo>
                    <a:lnTo>
                      <a:pt x="282" y="250"/>
                    </a:lnTo>
                    <a:lnTo>
                      <a:pt x="264" y="246"/>
                    </a:lnTo>
                    <a:lnTo>
                      <a:pt x="246" y="238"/>
                    </a:lnTo>
                    <a:lnTo>
                      <a:pt x="76" y="178"/>
                    </a:lnTo>
                    <a:lnTo>
                      <a:pt x="0" y="178"/>
                    </a:lnTo>
                    <a:lnTo>
                      <a:pt x="0" y="160"/>
                    </a:lnTo>
                    <a:lnTo>
                      <a:pt x="82" y="160"/>
                    </a:lnTo>
                    <a:lnTo>
                      <a:pt x="254" y="222"/>
                    </a:lnTo>
                    <a:lnTo>
                      <a:pt x="254" y="222"/>
                    </a:lnTo>
                    <a:lnTo>
                      <a:pt x="270" y="228"/>
                    </a:lnTo>
                    <a:lnTo>
                      <a:pt x="286" y="234"/>
                    </a:lnTo>
                    <a:lnTo>
                      <a:pt x="304" y="236"/>
                    </a:lnTo>
                    <a:lnTo>
                      <a:pt x="304" y="236"/>
                    </a:lnTo>
                    <a:lnTo>
                      <a:pt x="320" y="234"/>
                    </a:lnTo>
                    <a:lnTo>
                      <a:pt x="332" y="230"/>
                    </a:lnTo>
                    <a:lnTo>
                      <a:pt x="342" y="224"/>
                    </a:lnTo>
                    <a:lnTo>
                      <a:pt x="568" y="76"/>
                    </a:lnTo>
                    <a:lnTo>
                      <a:pt x="568" y="76"/>
                    </a:lnTo>
                    <a:lnTo>
                      <a:pt x="574" y="72"/>
                    </a:lnTo>
                    <a:lnTo>
                      <a:pt x="584" y="64"/>
                    </a:lnTo>
                    <a:lnTo>
                      <a:pt x="592" y="54"/>
                    </a:lnTo>
                    <a:lnTo>
                      <a:pt x="594" y="50"/>
                    </a:lnTo>
                    <a:lnTo>
                      <a:pt x="596" y="44"/>
                    </a:lnTo>
                    <a:lnTo>
                      <a:pt x="596" y="44"/>
                    </a:lnTo>
                    <a:lnTo>
                      <a:pt x="596" y="36"/>
                    </a:lnTo>
                    <a:lnTo>
                      <a:pt x="592" y="28"/>
                    </a:lnTo>
                    <a:lnTo>
                      <a:pt x="592" y="28"/>
                    </a:lnTo>
                    <a:lnTo>
                      <a:pt x="588" y="24"/>
                    </a:lnTo>
                    <a:lnTo>
                      <a:pt x="582" y="20"/>
                    </a:lnTo>
                    <a:lnTo>
                      <a:pt x="572" y="18"/>
                    </a:lnTo>
                    <a:lnTo>
                      <a:pt x="560" y="20"/>
                    </a:lnTo>
                    <a:lnTo>
                      <a:pt x="548" y="24"/>
                    </a:lnTo>
                    <a:lnTo>
                      <a:pt x="528" y="32"/>
                    </a:lnTo>
                    <a:lnTo>
                      <a:pt x="520" y="38"/>
                    </a:lnTo>
                    <a:lnTo>
                      <a:pt x="520" y="38"/>
                    </a:lnTo>
                    <a:lnTo>
                      <a:pt x="502" y="48"/>
                    </a:lnTo>
                    <a:lnTo>
                      <a:pt x="462" y="70"/>
                    </a:lnTo>
                    <a:lnTo>
                      <a:pt x="438" y="82"/>
                    </a:lnTo>
                    <a:lnTo>
                      <a:pt x="414" y="92"/>
                    </a:lnTo>
                    <a:lnTo>
                      <a:pt x="390" y="100"/>
                    </a:lnTo>
                    <a:lnTo>
                      <a:pt x="368" y="104"/>
                    </a:lnTo>
                    <a:lnTo>
                      <a:pt x="360" y="104"/>
                    </a:lnTo>
                    <a:lnTo>
                      <a:pt x="358" y="86"/>
                    </a:lnTo>
                    <a:lnTo>
                      <a:pt x="368" y="86"/>
                    </a:lnTo>
                    <a:lnTo>
                      <a:pt x="368" y="86"/>
                    </a:lnTo>
                    <a:lnTo>
                      <a:pt x="388" y="82"/>
                    </a:lnTo>
                    <a:lnTo>
                      <a:pt x="410" y="74"/>
                    </a:lnTo>
                    <a:lnTo>
                      <a:pt x="434" y="64"/>
                    </a:lnTo>
                    <a:lnTo>
                      <a:pt x="456" y="54"/>
                    </a:lnTo>
                    <a:lnTo>
                      <a:pt x="494" y="32"/>
                    </a:lnTo>
                    <a:lnTo>
                      <a:pt x="510" y="24"/>
                    </a:lnTo>
                    <a:lnTo>
                      <a:pt x="510" y="24"/>
                    </a:lnTo>
                    <a:lnTo>
                      <a:pt x="522" y="16"/>
                    </a:lnTo>
                    <a:lnTo>
                      <a:pt x="532" y="10"/>
                    </a:lnTo>
                    <a:lnTo>
                      <a:pt x="546" y="4"/>
                    </a:lnTo>
                    <a:lnTo>
                      <a:pt x="562" y="0"/>
                    </a:lnTo>
                    <a:lnTo>
                      <a:pt x="578" y="0"/>
                    </a:lnTo>
                    <a:lnTo>
                      <a:pt x="586" y="2"/>
                    </a:lnTo>
                    <a:lnTo>
                      <a:pt x="592" y="6"/>
                    </a:lnTo>
                    <a:lnTo>
                      <a:pt x="600" y="10"/>
                    </a:lnTo>
                    <a:lnTo>
                      <a:pt x="606" y="16"/>
                    </a:lnTo>
                    <a:lnTo>
                      <a:pt x="606" y="16"/>
                    </a:lnTo>
                    <a:lnTo>
                      <a:pt x="610" y="24"/>
                    </a:lnTo>
                    <a:lnTo>
                      <a:pt x="614" y="32"/>
                    </a:lnTo>
                    <a:lnTo>
                      <a:pt x="614" y="40"/>
                    </a:lnTo>
                    <a:lnTo>
                      <a:pt x="614" y="48"/>
                    </a:lnTo>
                    <a:lnTo>
                      <a:pt x="614" y="48"/>
                    </a:lnTo>
                    <a:lnTo>
                      <a:pt x="610" y="58"/>
                    </a:lnTo>
                    <a:lnTo>
                      <a:pt x="606" y="66"/>
                    </a:lnTo>
                    <a:lnTo>
                      <a:pt x="594" y="80"/>
                    </a:lnTo>
                    <a:lnTo>
                      <a:pt x="582" y="88"/>
                    </a:lnTo>
                    <a:lnTo>
                      <a:pt x="576" y="92"/>
                    </a:lnTo>
                    <a:lnTo>
                      <a:pt x="352" y="238"/>
                    </a:lnTo>
                    <a:lnTo>
                      <a:pt x="352" y="238"/>
                    </a:lnTo>
                    <a:lnTo>
                      <a:pt x="348" y="242"/>
                    </a:lnTo>
                    <a:lnTo>
                      <a:pt x="340" y="246"/>
                    </a:lnTo>
                    <a:lnTo>
                      <a:pt x="324" y="250"/>
                    </a:lnTo>
                    <a:lnTo>
                      <a:pt x="304" y="254"/>
                    </a:lnTo>
                    <a:lnTo>
                      <a:pt x="304" y="254"/>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46464"/>
                  </a:solidFill>
                  <a:effectLst/>
                  <a:uLnTx/>
                  <a:uFillTx/>
                  <a:latin typeface="Arial"/>
                  <a:ea typeface="+mn-ea"/>
                  <a:cs typeface="+mn-cs"/>
                </a:endParaRPr>
              </a:p>
            </p:txBody>
          </p:sp>
          <p:sp>
            <p:nvSpPr>
              <p:cNvPr id="62" name="Freeform 92">
                <a:extLst>
                  <a:ext uri="{FF2B5EF4-FFF2-40B4-BE49-F238E27FC236}">
                    <a16:creationId xmlns:a16="http://schemas.microsoft.com/office/drawing/2014/main" id="{B73E15D1-7B0E-43C8-B024-63CCCE982878}"/>
                  </a:ext>
                </a:extLst>
              </p:cNvPr>
              <p:cNvSpPr>
                <a:spLocks noEditPoints="1"/>
              </p:cNvSpPr>
              <p:nvPr/>
            </p:nvSpPr>
            <p:spPr bwMode="auto">
              <a:xfrm>
                <a:off x="4445" y="3388"/>
                <a:ext cx="146" cy="288"/>
              </a:xfrm>
              <a:custGeom>
                <a:avLst/>
                <a:gdLst>
                  <a:gd name="T0" fmla="*/ 146 w 146"/>
                  <a:gd name="T1" fmla="*/ 288 h 288"/>
                  <a:gd name="T2" fmla="*/ 0 w 146"/>
                  <a:gd name="T3" fmla="*/ 288 h 288"/>
                  <a:gd name="T4" fmla="*/ 0 w 146"/>
                  <a:gd name="T5" fmla="*/ 0 h 288"/>
                  <a:gd name="T6" fmla="*/ 146 w 146"/>
                  <a:gd name="T7" fmla="*/ 0 h 288"/>
                  <a:gd name="T8" fmla="*/ 146 w 146"/>
                  <a:gd name="T9" fmla="*/ 288 h 288"/>
                  <a:gd name="T10" fmla="*/ 18 w 146"/>
                  <a:gd name="T11" fmla="*/ 270 h 288"/>
                  <a:gd name="T12" fmla="*/ 128 w 146"/>
                  <a:gd name="T13" fmla="*/ 270 h 288"/>
                  <a:gd name="T14" fmla="*/ 128 w 146"/>
                  <a:gd name="T15" fmla="*/ 18 h 288"/>
                  <a:gd name="T16" fmla="*/ 18 w 146"/>
                  <a:gd name="T17" fmla="*/ 18 h 288"/>
                  <a:gd name="T18" fmla="*/ 18 w 146"/>
                  <a:gd name="T19" fmla="*/ 27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288">
                    <a:moveTo>
                      <a:pt x="146" y="288"/>
                    </a:moveTo>
                    <a:lnTo>
                      <a:pt x="0" y="288"/>
                    </a:lnTo>
                    <a:lnTo>
                      <a:pt x="0" y="0"/>
                    </a:lnTo>
                    <a:lnTo>
                      <a:pt x="146" y="0"/>
                    </a:lnTo>
                    <a:lnTo>
                      <a:pt x="146" y="288"/>
                    </a:lnTo>
                    <a:close/>
                    <a:moveTo>
                      <a:pt x="18" y="270"/>
                    </a:moveTo>
                    <a:lnTo>
                      <a:pt x="128" y="270"/>
                    </a:lnTo>
                    <a:lnTo>
                      <a:pt x="128" y="18"/>
                    </a:lnTo>
                    <a:lnTo>
                      <a:pt x="18" y="18"/>
                    </a:lnTo>
                    <a:lnTo>
                      <a:pt x="18" y="27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46464"/>
                  </a:solidFill>
                  <a:effectLst/>
                  <a:uLnTx/>
                  <a:uFillTx/>
                  <a:latin typeface="Arial"/>
                  <a:ea typeface="+mn-ea"/>
                  <a:cs typeface="+mn-cs"/>
                </a:endParaRPr>
              </a:p>
            </p:txBody>
          </p:sp>
          <p:sp>
            <p:nvSpPr>
              <p:cNvPr id="63" name="Rectangle 93">
                <a:extLst>
                  <a:ext uri="{FF2B5EF4-FFF2-40B4-BE49-F238E27FC236}">
                    <a16:creationId xmlns:a16="http://schemas.microsoft.com/office/drawing/2014/main" id="{4929F487-9E4F-4D2A-A66F-0105A76B2EB0}"/>
                  </a:ext>
                </a:extLst>
              </p:cNvPr>
              <p:cNvSpPr>
                <a:spLocks noChangeArrowheads="1"/>
              </p:cNvSpPr>
              <p:nvPr/>
            </p:nvSpPr>
            <p:spPr bwMode="auto">
              <a:xfrm>
                <a:off x="4509" y="3482"/>
                <a:ext cx="18" cy="176"/>
              </a:xfrm>
              <a:prstGeom prst="rect">
                <a:avLst/>
              </a:prstGeom>
              <a:solidFill>
                <a:srgbClr val="2E2E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46464"/>
                  </a:solidFill>
                  <a:effectLst/>
                  <a:uLnTx/>
                  <a:uFillTx/>
                  <a:latin typeface="Arial"/>
                  <a:ea typeface="+mn-ea"/>
                  <a:cs typeface="+mn-cs"/>
                </a:endParaRPr>
              </a:p>
            </p:txBody>
          </p:sp>
          <p:sp>
            <p:nvSpPr>
              <p:cNvPr id="64" name="Freeform 94">
                <a:extLst>
                  <a:ext uri="{FF2B5EF4-FFF2-40B4-BE49-F238E27FC236}">
                    <a16:creationId xmlns:a16="http://schemas.microsoft.com/office/drawing/2014/main" id="{0AF86FED-FF48-466E-BA09-B130C7F99B57}"/>
                  </a:ext>
                </a:extLst>
              </p:cNvPr>
              <p:cNvSpPr>
                <a:spLocks/>
              </p:cNvSpPr>
              <p:nvPr/>
            </p:nvSpPr>
            <p:spPr bwMode="auto">
              <a:xfrm>
                <a:off x="4715" y="3358"/>
                <a:ext cx="378" cy="134"/>
              </a:xfrm>
              <a:custGeom>
                <a:avLst/>
                <a:gdLst>
                  <a:gd name="T0" fmla="*/ 378 w 378"/>
                  <a:gd name="T1" fmla="*/ 134 h 134"/>
                  <a:gd name="T2" fmla="*/ 360 w 378"/>
                  <a:gd name="T3" fmla="*/ 134 h 134"/>
                  <a:gd name="T4" fmla="*/ 360 w 378"/>
                  <a:gd name="T5" fmla="*/ 126 h 134"/>
                  <a:gd name="T6" fmla="*/ 360 w 378"/>
                  <a:gd name="T7" fmla="*/ 126 h 134"/>
                  <a:gd name="T8" fmla="*/ 360 w 378"/>
                  <a:gd name="T9" fmla="*/ 114 h 134"/>
                  <a:gd name="T10" fmla="*/ 358 w 378"/>
                  <a:gd name="T11" fmla="*/ 104 h 134"/>
                  <a:gd name="T12" fmla="*/ 352 w 378"/>
                  <a:gd name="T13" fmla="*/ 94 h 134"/>
                  <a:gd name="T14" fmla="*/ 346 w 378"/>
                  <a:gd name="T15" fmla="*/ 84 h 134"/>
                  <a:gd name="T16" fmla="*/ 340 w 378"/>
                  <a:gd name="T17" fmla="*/ 74 h 134"/>
                  <a:gd name="T18" fmla="*/ 330 w 378"/>
                  <a:gd name="T19" fmla="*/ 66 h 134"/>
                  <a:gd name="T20" fmla="*/ 320 w 378"/>
                  <a:gd name="T21" fmla="*/ 58 h 134"/>
                  <a:gd name="T22" fmla="*/ 310 w 378"/>
                  <a:gd name="T23" fmla="*/ 50 h 134"/>
                  <a:gd name="T24" fmla="*/ 284 w 378"/>
                  <a:gd name="T25" fmla="*/ 38 h 134"/>
                  <a:gd name="T26" fmla="*/ 254 w 378"/>
                  <a:gd name="T27" fmla="*/ 28 h 134"/>
                  <a:gd name="T28" fmla="*/ 222 w 378"/>
                  <a:gd name="T29" fmla="*/ 22 h 134"/>
                  <a:gd name="T30" fmla="*/ 186 w 378"/>
                  <a:gd name="T31" fmla="*/ 18 h 134"/>
                  <a:gd name="T32" fmla="*/ 186 w 378"/>
                  <a:gd name="T33" fmla="*/ 18 h 134"/>
                  <a:gd name="T34" fmla="*/ 158 w 378"/>
                  <a:gd name="T35" fmla="*/ 20 h 134"/>
                  <a:gd name="T36" fmla="*/ 132 w 378"/>
                  <a:gd name="T37" fmla="*/ 24 h 134"/>
                  <a:gd name="T38" fmla="*/ 106 w 378"/>
                  <a:gd name="T39" fmla="*/ 32 h 134"/>
                  <a:gd name="T40" fmla="*/ 82 w 378"/>
                  <a:gd name="T41" fmla="*/ 40 h 134"/>
                  <a:gd name="T42" fmla="*/ 62 w 378"/>
                  <a:gd name="T43" fmla="*/ 52 h 134"/>
                  <a:gd name="T44" fmla="*/ 44 w 378"/>
                  <a:gd name="T45" fmla="*/ 64 h 134"/>
                  <a:gd name="T46" fmla="*/ 30 w 378"/>
                  <a:gd name="T47" fmla="*/ 80 h 134"/>
                  <a:gd name="T48" fmla="*/ 20 w 378"/>
                  <a:gd name="T49" fmla="*/ 96 h 134"/>
                  <a:gd name="T50" fmla="*/ 16 w 378"/>
                  <a:gd name="T51" fmla="*/ 104 h 134"/>
                  <a:gd name="T52" fmla="*/ 0 w 378"/>
                  <a:gd name="T53" fmla="*/ 96 h 134"/>
                  <a:gd name="T54" fmla="*/ 4 w 378"/>
                  <a:gd name="T55" fmla="*/ 88 h 134"/>
                  <a:gd name="T56" fmla="*/ 4 w 378"/>
                  <a:gd name="T57" fmla="*/ 88 h 134"/>
                  <a:gd name="T58" fmla="*/ 16 w 378"/>
                  <a:gd name="T59" fmla="*/ 70 h 134"/>
                  <a:gd name="T60" fmla="*/ 30 w 378"/>
                  <a:gd name="T61" fmla="*/ 52 h 134"/>
                  <a:gd name="T62" fmla="*/ 50 w 378"/>
                  <a:gd name="T63" fmla="*/ 38 h 134"/>
                  <a:gd name="T64" fmla="*/ 72 w 378"/>
                  <a:gd name="T65" fmla="*/ 26 h 134"/>
                  <a:gd name="T66" fmla="*/ 98 w 378"/>
                  <a:gd name="T67" fmla="*/ 14 h 134"/>
                  <a:gd name="T68" fmla="*/ 126 w 378"/>
                  <a:gd name="T69" fmla="*/ 8 h 134"/>
                  <a:gd name="T70" fmla="*/ 156 w 378"/>
                  <a:gd name="T71" fmla="*/ 2 h 134"/>
                  <a:gd name="T72" fmla="*/ 186 w 378"/>
                  <a:gd name="T73" fmla="*/ 0 h 134"/>
                  <a:gd name="T74" fmla="*/ 186 w 378"/>
                  <a:gd name="T75" fmla="*/ 0 h 134"/>
                  <a:gd name="T76" fmla="*/ 206 w 378"/>
                  <a:gd name="T77" fmla="*/ 2 h 134"/>
                  <a:gd name="T78" fmla="*/ 226 w 378"/>
                  <a:gd name="T79" fmla="*/ 4 h 134"/>
                  <a:gd name="T80" fmla="*/ 244 w 378"/>
                  <a:gd name="T81" fmla="*/ 6 h 134"/>
                  <a:gd name="T82" fmla="*/ 262 w 378"/>
                  <a:gd name="T83" fmla="*/ 10 h 134"/>
                  <a:gd name="T84" fmla="*/ 278 w 378"/>
                  <a:gd name="T85" fmla="*/ 16 h 134"/>
                  <a:gd name="T86" fmla="*/ 294 w 378"/>
                  <a:gd name="T87" fmla="*/ 22 h 134"/>
                  <a:gd name="T88" fmla="*/ 308 w 378"/>
                  <a:gd name="T89" fmla="*/ 30 h 134"/>
                  <a:gd name="T90" fmla="*/ 322 w 378"/>
                  <a:gd name="T91" fmla="*/ 38 h 134"/>
                  <a:gd name="T92" fmla="*/ 334 w 378"/>
                  <a:gd name="T93" fmla="*/ 46 h 134"/>
                  <a:gd name="T94" fmla="*/ 346 w 378"/>
                  <a:gd name="T95" fmla="*/ 56 h 134"/>
                  <a:gd name="T96" fmla="*/ 356 w 378"/>
                  <a:gd name="T97" fmla="*/ 66 h 134"/>
                  <a:gd name="T98" fmla="*/ 364 w 378"/>
                  <a:gd name="T99" fmla="*/ 78 h 134"/>
                  <a:gd name="T100" fmla="*/ 370 w 378"/>
                  <a:gd name="T101" fmla="*/ 88 h 134"/>
                  <a:gd name="T102" fmla="*/ 374 w 378"/>
                  <a:gd name="T103" fmla="*/ 100 h 134"/>
                  <a:gd name="T104" fmla="*/ 378 w 378"/>
                  <a:gd name="T105" fmla="*/ 112 h 134"/>
                  <a:gd name="T106" fmla="*/ 378 w 378"/>
                  <a:gd name="T107" fmla="*/ 126 h 134"/>
                  <a:gd name="T108" fmla="*/ 378 w 378"/>
                  <a:gd name="T10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8" h="134">
                    <a:moveTo>
                      <a:pt x="378" y="134"/>
                    </a:moveTo>
                    <a:lnTo>
                      <a:pt x="360" y="134"/>
                    </a:lnTo>
                    <a:lnTo>
                      <a:pt x="360" y="126"/>
                    </a:lnTo>
                    <a:lnTo>
                      <a:pt x="360" y="126"/>
                    </a:lnTo>
                    <a:lnTo>
                      <a:pt x="360" y="114"/>
                    </a:lnTo>
                    <a:lnTo>
                      <a:pt x="358" y="104"/>
                    </a:lnTo>
                    <a:lnTo>
                      <a:pt x="352" y="94"/>
                    </a:lnTo>
                    <a:lnTo>
                      <a:pt x="346" y="84"/>
                    </a:lnTo>
                    <a:lnTo>
                      <a:pt x="340" y="74"/>
                    </a:lnTo>
                    <a:lnTo>
                      <a:pt x="330" y="66"/>
                    </a:lnTo>
                    <a:lnTo>
                      <a:pt x="320" y="58"/>
                    </a:lnTo>
                    <a:lnTo>
                      <a:pt x="310" y="50"/>
                    </a:lnTo>
                    <a:lnTo>
                      <a:pt x="284" y="38"/>
                    </a:lnTo>
                    <a:lnTo>
                      <a:pt x="254" y="28"/>
                    </a:lnTo>
                    <a:lnTo>
                      <a:pt x="222" y="22"/>
                    </a:lnTo>
                    <a:lnTo>
                      <a:pt x="186" y="18"/>
                    </a:lnTo>
                    <a:lnTo>
                      <a:pt x="186" y="18"/>
                    </a:lnTo>
                    <a:lnTo>
                      <a:pt x="158" y="20"/>
                    </a:lnTo>
                    <a:lnTo>
                      <a:pt x="132" y="24"/>
                    </a:lnTo>
                    <a:lnTo>
                      <a:pt x="106" y="32"/>
                    </a:lnTo>
                    <a:lnTo>
                      <a:pt x="82" y="40"/>
                    </a:lnTo>
                    <a:lnTo>
                      <a:pt x="62" y="52"/>
                    </a:lnTo>
                    <a:lnTo>
                      <a:pt x="44" y="64"/>
                    </a:lnTo>
                    <a:lnTo>
                      <a:pt x="30" y="80"/>
                    </a:lnTo>
                    <a:lnTo>
                      <a:pt x="20" y="96"/>
                    </a:lnTo>
                    <a:lnTo>
                      <a:pt x="16" y="104"/>
                    </a:lnTo>
                    <a:lnTo>
                      <a:pt x="0" y="96"/>
                    </a:lnTo>
                    <a:lnTo>
                      <a:pt x="4" y="88"/>
                    </a:lnTo>
                    <a:lnTo>
                      <a:pt x="4" y="88"/>
                    </a:lnTo>
                    <a:lnTo>
                      <a:pt x="16" y="70"/>
                    </a:lnTo>
                    <a:lnTo>
                      <a:pt x="30" y="52"/>
                    </a:lnTo>
                    <a:lnTo>
                      <a:pt x="50" y="38"/>
                    </a:lnTo>
                    <a:lnTo>
                      <a:pt x="72" y="26"/>
                    </a:lnTo>
                    <a:lnTo>
                      <a:pt x="98" y="14"/>
                    </a:lnTo>
                    <a:lnTo>
                      <a:pt x="126" y="8"/>
                    </a:lnTo>
                    <a:lnTo>
                      <a:pt x="156" y="2"/>
                    </a:lnTo>
                    <a:lnTo>
                      <a:pt x="186" y="0"/>
                    </a:lnTo>
                    <a:lnTo>
                      <a:pt x="186" y="0"/>
                    </a:lnTo>
                    <a:lnTo>
                      <a:pt x="206" y="2"/>
                    </a:lnTo>
                    <a:lnTo>
                      <a:pt x="226" y="4"/>
                    </a:lnTo>
                    <a:lnTo>
                      <a:pt x="244" y="6"/>
                    </a:lnTo>
                    <a:lnTo>
                      <a:pt x="262" y="10"/>
                    </a:lnTo>
                    <a:lnTo>
                      <a:pt x="278" y="16"/>
                    </a:lnTo>
                    <a:lnTo>
                      <a:pt x="294" y="22"/>
                    </a:lnTo>
                    <a:lnTo>
                      <a:pt x="308" y="30"/>
                    </a:lnTo>
                    <a:lnTo>
                      <a:pt x="322" y="38"/>
                    </a:lnTo>
                    <a:lnTo>
                      <a:pt x="334" y="46"/>
                    </a:lnTo>
                    <a:lnTo>
                      <a:pt x="346" y="56"/>
                    </a:lnTo>
                    <a:lnTo>
                      <a:pt x="356" y="66"/>
                    </a:lnTo>
                    <a:lnTo>
                      <a:pt x="364" y="78"/>
                    </a:lnTo>
                    <a:lnTo>
                      <a:pt x="370" y="88"/>
                    </a:lnTo>
                    <a:lnTo>
                      <a:pt x="374" y="100"/>
                    </a:lnTo>
                    <a:lnTo>
                      <a:pt x="378" y="112"/>
                    </a:lnTo>
                    <a:lnTo>
                      <a:pt x="378" y="126"/>
                    </a:lnTo>
                    <a:lnTo>
                      <a:pt x="378" y="134"/>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46464"/>
                  </a:solidFill>
                  <a:effectLst/>
                  <a:uLnTx/>
                  <a:uFillTx/>
                  <a:latin typeface="Arial"/>
                  <a:ea typeface="+mn-ea"/>
                  <a:cs typeface="+mn-cs"/>
                </a:endParaRPr>
              </a:p>
            </p:txBody>
          </p:sp>
          <p:sp>
            <p:nvSpPr>
              <p:cNvPr id="65" name="Freeform 95">
                <a:extLst>
                  <a:ext uri="{FF2B5EF4-FFF2-40B4-BE49-F238E27FC236}">
                    <a16:creationId xmlns:a16="http://schemas.microsoft.com/office/drawing/2014/main" id="{93DEFB08-C9E8-4A27-9024-A2899826E824}"/>
                  </a:ext>
                </a:extLst>
              </p:cNvPr>
              <p:cNvSpPr>
                <a:spLocks noEditPoints="1"/>
              </p:cNvSpPr>
              <p:nvPr/>
            </p:nvSpPr>
            <p:spPr bwMode="auto">
              <a:xfrm>
                <a:off x="4923" y="3018"/>
                <a:ext cx="226" cy="216"/>
              </a:xfrm>
              <a:custGeom>
                <a:avLst/>
                <a:gdLst>
                  <a:gd name="T0" fmla="*/ 82 w 226"/>
                  <a:gd name="T1" fmla="*/ 216 h 216"/>
                  <a:gd name="T2" fmla="*/ 80 w 226"/>
                  <a:gd name="T3" fmla="*/ 216 h 216"/>
                  <a:gd name="T4" fmla="*/ 48 w 226"/>
                  <a:gd name="T5" fmla="*/ 210 h 216"/>
                  <a:gd name="T6" fmla="*/ 22 w 226"/>
                  <a:gd name="T7" fmla="*/ 192 h 216"/>
                  <a:gd name="T8" fmla="*/ 12 w 226"/>
                  <a:gd name="T9" fmla="*/ 178 h 216"/>
                  <a:gd name="T10" fmla="*/ 2 w 226"/>
                  <a:gd name="T11" fmla="*/ 148 h 216"/>
                  <a:gd name="T12" fmla="*/ 0 w 226"/>
                  <a:gd name="T13" fmla="*/ 132 h 216"/>
                  <a:gd name="T14" fmla="*/ 8 w 226"/>
                  <a:gd name="T15" fmla="*/ 102 h 216"/>
                  <a:gd name="T16" fmla="*/ 26 w 226"/>
                  <a:gd name="T17" fmla="*/ 76 h 216"/>
                  <a:gd name="T18" fmla="*/ 42 w 226"/>
                  <a:gd name="T19" fmla="*/ 60 h 216"/>
                  <a:gd name="T20" fmla="*/ 62 w 226"/>
                  <a:gd name="T21" fmla="*/ 40 h 216"/>
                  <a:gd name="T22" fmla="*/ 102 w 226"/>
                  <a:gd name="T23" fmla="*/ 20 h 216"/>
                  <a:gd name="T24" fmla="*/ 130 w 226"/>
                  <a:gd name="T25" fmla="*/ 14 h 216"/>
                  <a:gd name="T26" fmla="*/ 214 w 226"/>
                  <a:gd name="T27" fmla="*/ 2 h 216"/>
                  <a:gd name="T28" fmla="*/ 222 w 226"/>
                  <a:gd name="T29" fmla="*/ 12 h 216"/>
                  <a:gd name="T30" fmla="*/ 214 w 226"/>
                  <a:gd name="T31" fmla="*/ 58 h 216"/>
                  <a:gd name="T32" fmla="*/ 196 w 226"/>
                  <a:gd name="T33" fmla="*/ 122 h 216"/>
                  <a:gd name="T34" fmla="*/ 186 w 226"/>
                  <a:gd name="T35" fmla="*/ 142 h 216"/>
                  <a:gd name="T36" fmla="*/ 174 w 226"/>
                  <a:gd name="T37" fmla="*/ 160 h 216"/>
                  <a:gd name="T38" fmla="*/ 138 w 226"/>
                  <a:gd name="T39" fmla="*/ 194 h 216"/>
                  <a:gd name="T40" fmla="*/ 126 w 226"/>
                  <a:gd name="T41" fmla="*/ 204 h 216"/>
                  <a:gd name="T42" fmla="*/ 98 w 226"/>
                  <a:gd name="T43" fmla="*/ 216 h 216"/>
                  <a:gd name="T44" fmla="*/ 82 w 226"/>
                  <a:gd name="T45" fmla="*/ 216 h 216"/>
                  <a:gd name="T46" fmla="*/ 202 w 226"/>
                  <a:gd name="T47" fmla="*/ 20 h 216"/>
                  <a:gd name="T48" fmla="*/ 128 w 226"/>
                  <a:gd name="T49" fmla="*/ 34 h 216"/>
                  <a:gd name="T50" fmla="*/ 108 w 226"/>
                  <a:gd name="T51" fmla="*/ 38 h 216"/>
                  <a:gd name="T52" fmla="*/ 74 w 226"/>
                  <a:gd name="T53" fmla="*/ 56 h 216"/>
                  <a:gd name="T54" fmla="*/ 56 w 226"/>
                  <a:gd name="T55" fmla="*/ 72 h 216"/>
                  <a:gd name="T56" fmla="*/ 38 w 226"/>
                  <a:gd name="T57" fmla="*/ 88 h 216"/>
                  <a:gd name="T58" fmla="*/ 24 w 226"/>
                  <a:gd name="T59" fmla="*/ 108 h 216"/>
                  <a:gd name="T60" fmla="*/ 18 w 226"/>
                  <a:gd name="T61" fmla="*/ 134 h 216"/>
                  <a:gd name="T62" fmla="*/ 18 w 226"/>
                  <a:gd name="T63" fmla="*/ 146 h 216"/>
                  <a:gd name="T64" fmla="*/ 28 w 226"/>
                  <a:gd name="T65" fmla="*/ 168 h 216"/>
                  <a:gd name="T66" fmla="*/ 36 w 226"/>
                  <a:gd name="T67" fmla="*/ 178 h 216"/>
                  <a:gd name="T68" fmla="*/ 56 w 226"/>
                  <a:gd name="T69" fmla="*/ 194 h 216"/>
                  <a:gd name="T70" fmla="*/ 80 w 226"/>
                  <a:gd name="T71" fmla="*/ 198 h 216"/>
                  <a:gd name="T72" fmla="*/ 92 w 226"/>
                  <a:gd name="T73" fmla="*/ 198 h 216"/>
                  <a:gd name="T74" fmla="*/ 116 w 226"/>
                  <a:gd name="T75" fmla="*/ 190 h 216"/>
                  <a:gd name="T76" fmla="*/ 126 w 226"/>
                  <a:gd name="T77" fmla="*/ 182 h 216"/>
                  <a:gd name="T78" fmla="*/ 160 w 226"/>
                  <a:gd name="T79" fmla="*/ 148 h 216"/>
                  <a:gd name="T80" fmla="*/ 172 w 226"/>
                  <a:gd name="T81" fmla="*/ 132 h 216"/>
                  <a:gd name="T82" fmla="*/ 180 w 226"/>
                  <a:gd name="T83" fmla="*/ 114 h 216"/>
                  <a:gd name="T84" fmla="*/ 192 w 226"/>
                  <a:gd name="T85" fmla="*/ 70 h 216"/>
                  <a:gd name="T86" fmla="*/ 202 w 226"/>
                  <a:gd name="T87" fmla="*/ 2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16">
                    <a:moveTo>
                      <a:pt x="82" y="216"/>
                    </a:moveTo>
                    <a:lnTo>
                      <a:pt x="82" y="216"/>
                    </a:lnTo>
                    <a:lnTo>
                      <a:pt x="80" y="216"/>
                    </a:lnTo>
                    <a:lnTo>
                      <a:pt x="80" y="216"/>
                    </a:lnTo>
                    <a:lnTo>
                      <a:pt x="64" y="214"/>
                    </a:lnTo>
                    <a:lnTo>
                      <a:pt x="48" y="210"/>
                    </a:lnTo>
                    <a:lnTo>
                      <a:pt x="34" y="202"/>
                    </a:lnTo>
                    <a:lnTo>
                      <a:pt x="22" y="192"/>
                    </a:lnTo>
                    <a:lnTo>
                      <a:pt x="22" y="192"/>
                    </a:lnTo>
                    <a:lnTo>
                      <a:pt x="12" y="178"/>
                    </a:lnTo>
                    <a:lnTo>
                      <a:pt x="6" y="164"/>
                    </a:lnTo>
                    <a:lnTo>
                      <a:pt x="2" y="148"/>
                    </a:lnTo>
                    <a:lnTo>
                      <a:pt x="0" y="132"/>
                    </a:lnTo>
                    <a:lnTo>
                      <a:pt x="0" y="132"/>
                    </a:lnTo>
                    <a:lnTo>
                      <a:pt x="2" y="116"/>
                    </a:lnTo>
                    <a:lnTo>
                      <a:pt x="8" y="102"/>
                    </a:lnTo>
                    <a:lnTo>
                      <a:pt x="14" y="88"/>
                    </a:lnTo>
                    <a:lnTo>
                      <a:pt x="26" y="76"/>
                    </a:lnTo>
                    <a:lnTo>
                      <a:pt x="26" y="76"/>
                    </a:lnTo>
                    <a:lnTo>
                      <a:pt x="42" y="60"/>
                    </a:lnTo>
                    <a:lnTo>
                      <a:pt x="62" y="40"/>
                    </a:lnTo>
                    <a:lnTo>
                      <a:pt x="62" y="40"/>
                    </a:lnTo>
                    <a:lnTo>
                      <a:pt x="82" y="30"/>
                    </a:lnTo>
                    <a:lnTo>
                      <a:pt x="102" y="20"/>
                    </a:lnTo>
                    <a:lnTo>
                      <a:pt x="102" y="20"/>
                    </a:lnTo>
                    <a:lnTo>
                      <a:pt x="130" y="14"/>
                    </a:lnTo>
                    <a:lnTo>
                      <a:pt x="166" y="8"/>
                    </a:lnTo>
                    <a:lnTo>
                      <a:pt x="214" y="2"/>
                    </a:lnTo>
                    <a:lnTo>
                      <a:pt x="226" y="0"/>
                    </a:lnTo>
                    <a:lnTo>
                      <a:pt x="222" y="12"/>
                    </a:lnTo>
                    <a:lnTo>
                      <a:pt x="222" y="12"/>
                    </a:lnTo>
                    <a:lnTo>
                      <a:pt x="214" y="58"/>
                    </a:lnTo>
                    <a:lnTo>
                      <a:pt x="206" y="94"/>
                    </a:lnTo>
                    <a:lnTo>
                      <a:pt x="196" y="122"/>
                    </a:lnTo>
                    <a:lnTo>
                      <a:pt x="196" y="122"/>
                    </a:lnTo>
                    <a:lnTo>
                      <a:pt x="186" y="142"/>
                    </a:lnTo>
                    <a:lnTo>
                      <a:pt x="174" y="160"/>
                    </a:lnTo>
                    <a:lnTo>
                      <a:pt x="174" y="160"/>
                    </a:lnTo>
                    <a:lnTo>
                      <a:pt x="154" y="180"/>
                    </a:lnTo>
                    <a:lnTo>
                      <a:pt x="138" y="194"/>
                    </a:lnTo>
                    <a:lnTo>
                      <a:pt x="138" y="194"/>
                    </a:lnTo>
                    <a:lnTo>
                      <a:pt x="126" y="204"/>
                    </a:lnTo>
                    <a:lnTo>
                      <a:pt x="112" y="212"/>
                    </a:lnTo>
                    <a:lnTo>
                      <a:pt x="98" y="216"/>
                    </a:lnTo>
                    <a:lnTo>
                      <a:pt x="82" y="216"/>
                    </a:lnTo>
                    <a:lnTo>
                      <a:pt x="82" y="216"/>
                    </a:lnTo>
                    <a:close/>
                    <a:moveTo>
                      <a:pt x="202" y="20"/>
                    </a:moveTo>
                    <a:lnTo>
                      <a:pt x="202" y="20"/>
                    </a:lnTo>
                    <a:lnTo>
                      <a:pt x="154" y="28"/>
                    </a:lnTo>
                    <a:lnTo>
                      <a:pt x="128" y="34"/>
                    </a:lnTo>
                    <a:lnTo>
                      <a:pt x="108" y="38"/>
                    </a:lnTo>
                    <a:lnTo>
                      <a:pt x="108" y="38"/>
                    </a:lnTo>
                    <a:lnTo>
                      <a:pt x="90" y="46"/>
                    </a:lnTo>
                    <a:lnTo>
                      <a:pt x="74" y="56"/>
                    </a:lnTo>
                    <a:lnTo>
                      <a:pt x="74" y="56"/>
                    </a:lnTo>
                    <a:lnTo>
                      <a:pt x="56" y="72"/>
                    </a:lnTo>
                    <a:lnTo>
                      <a:pt x="38" y="88"/>
                    </a:lnTo>
                    <a:lnTo>
                      <a:pt x="38" y="88"/>
                    </a:lnTo>
                    <a:lnTo>
                      <a:pt x="30" y="98"/>
                    </a:lnTo>
                    <a:lnTo>
                      <a:pt x="24" y="108"/>
                    </a:lnTo>
                    <a:lnTo>
                      <a:pt x="20" y="120"/>
                    </a:lnTo>
                    <a:lnTo>
                      <a:pt x="18" y="134"/>
                    </a:lnTo>
                    <a:lnTo>
                      <a:pt x="18" y="134"/>
                    </a:lnTo>
                    <a:lnTo>
                      <a:pt x="18" y="146"/>
                    </a:lnTo>
                    <a:lnTo>
                      <a:pt x="22" y="158"/>
                    </a:lnTo>
                    <a:lnTo>
                      <a:pt x="28" y="168"/>
                    </a:lnTo>
                    <a:lnTo>
                      <a:pt x="36" y="178"/>
                    </a:lnTo>
                    <a:lnTo>
                      <a:pt x="36" y="178"/>
                    </a:lnTo>
                    <a:lnTo>
                      <a:pt x="44" y="188"/>
                    </a:lnTo>
                    <a:lnTo>
                      <a:pt x="56" y="194"/>
                    </a:lnTo>
                    <a:lnTo>
                      <a:pt x="68" y="198"/>
                    </a:lnTo>
                    <a:lnTo>
                      <a:pt x="80" y="198"/>
                    </a:lnTo>
                    <a:lnTo>
                      <a:pt x="80" y="198"/>
                    </a:lnTo>
                    <a:lnTo>
                      <a:pt x="92" y="198"/>
                    </a:lnTo>
                    <a:lnTo>
                      <a:pt x="104" y="194"/>
                    </a:lnTo>
                    <a:lnTo>
                      <a:pt x="116" y="190"/>
                    </a:lnTo>
                    <a:lnTo>
                      <a:pt x="126" y="182"/>
                    </a:lnTo>
                    <a:lnTo>
                      <a:pt x="126" y="182"/>
                    </a:lnTo>
                    <a:lnTo>
                      <a:pt x="144" y="166"/>
                    </a:lnTo>
                    <a:lnTo>
                      <a:pt x="160" y="148"/>
                    </a:lnTo>
                    <a:lnTo>
                      <a:pt x="160" y="148"/>
                    </a:lnTo>
                    <a:lnTo>
                      <a:pt x="172" y="132"/>
                    </a:lnTo>
                    <a:lnTo>
                      <a:pt x="180" y="114"/>
                    </a:lnTo>
                    <a:lnTo>
                      <a:pt x="180" y="114"/>
                    </a:lnTo>
                    <a:lnTo>
                      <a:pt x="186" y="96"/>
                    </a:lnTo>
                    <a:lnTo>
                      <a:pt x="192" y="70"/>
                    </a:lnTo>
                    <a:lnTo>
                      <a:pt x="202" y="20"/>
                    </a:lnTo>
                    <a:lnTo>
                      <a:pt x="202" y="2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46464"/>
                  </a:solidFill>
                  <a:effectLst/>
                  <a:uLnTx/>
                  <a:uFillTx/>
                  <a:latin typeface="Arial"/>
                  <a:ea typeface="+mn-ea"/>
                  <a:cs typeface="+mn-cs"/>
                </a:endParaRPr>
              </a:p>
            </p:txBody>
          </p:sp>
          <p:sp>
            <p:nvSpPr>
              <p:cNvPr id="66" name="Freeform 96">
                <a:extLst>
                  <a:ext uri="{FF2B5EF4-FFF2-40B4-BE49-F238E27FC236}">
                    <a16:creationId xmlns:a16="http://schemas.microsoft.com/office/drawing/2014/main" id="{A3577269-C02A-4331-A592-3ABB0770A075}"/>
                  </a:ext>
                </a:extLst>
              </p:cNvPr>
              <p:cNvSpPr>
                <a:spLocks noEditPoints="1"/>
              </p:cNvSpPr>
              <p:nvPr/>
            </p:nvSpPr>
            <p:spPr bwMode="auto">
              <a:xfrm>
                <a:off x="4657" y="3018"/>
                <a:ext cx="226" cy="216"/>
              </a:xfrm>
              <a:custGeom>
                <a:avLst/>
                <a:gdLst>
                  <a:gd name="T0" fmla="*/ 144 w 226"/>
                  <a:gd name="T1" fmla="*/ 216 h 216"/>
                  <a:gd name="T2" fmla="*/ 114 w 226"/>
                  <a:gd name="T3" fmla="*/ 212 h 216"/>
                  <a:gd name="T4" fmla="*/ 88 w 226"/>
                  <a:gd name="T5" fmla="*/ 194 h 216"/>
                  <a:gd name="T6" fmla="*/ 72 w 226"/>
                  <a:gd name="T7" fmla="*/ 180 h 216"/>
                  <a:gd name="T8" fmla="*/ 50 w 226"/>
                  <a:gd name="T9" fmla="*/ 160 h 216"/>
                  <a:gd name="T10" fmla="*/ 28 w 226"/>
                  <a:gd name="T11" fmla="*/ 122 h 216"/>
                  <a:gd name="T12" fmla="*/ 20 w 226"/>
                  <a:gd name="T13" fmla="*/ 94 h 216"/>
                  <a:gd name="T14" fmla="*/ 2 w 226"/>
                  <a:gd name="T15" fmla="*/ 12 h 216"/>
                  <a:gd name="T16" fmla="*/ 12 w 226"/>
                  <a:gd name="T17" fmla="*/ 2 h 216"/>
                  <a:gd name="T18" fmla="*/ 60 w 226"/>
                  <a:gd name="T19" fmla="*/ 8 h 216"/>
                  <a:gd name="T20" fmla="*/ 124 w 226"/>
                  <a:gd name="T21" fmla="*/ 20 h 216"/>
                  <a:gd name="T22" fmla="*/ 144 w 226"/>
                  <a:gd name="T23" fmla="*/ 30 h 216"/>
                  <a:gd name="T24" fmla="*/ 162 w 226"/>
                  <a:gd name="T25" fmla="*/ 40 h 216"/>
                  <a:gd name="T26" fmla="*/ 200 w 226"/>
                  <a:gd name="T27" fmla="*/ 76 h 216"/>
                  <a:gd name="T28" fmla="*/ 212 w 226"/>
                  <a:gd name="T29" fmla="*/ 88 h 216"/>
                  <a:gd name="T30" fmla="*/ 224 w 226"/>
                  <a:gd name="T31" fmla="*/ 118 h 216"/>
                  <a:gd name="T32" fmla="*/ 224 w 226"/>
                  <a:gd name="T33" fmla="*/ 148 h 216"/>
                  <a:gd name="T34" fmla="*/ 214 w 226"/>
                  <a:gd name="T35" fmla="*/ 178 h 216"/>
                  <a:gd name="T36" fmla="*/ 204 w 226"/>
                  <a:gd name="T37" fmla="*/ 192 h 216"/>
                  <a:gd name="T38" fmla="*/ 178 w 226"/>
                  <a:gd name="T39" fmla="*/ 210 h 216"/>
                  <a:gd name="T40" fmla="*/ 146 w 226"/>
                  <a:gd name="T41" fmla="*/ 216 h 216"/>
                  <a:gd name="T42" fmla="*/ 144 w 226"/>
                  <a:gd name="T43" fmla="*/ 216 h 216"/>
                  <a:gd name="T44" fmla="*/ 22 w 226"/>
                  <a:gd name="T45" fmla="*/ 20 h 216"/>
                  <a:gd name="T46" fmla="*/ 32 w 226"/>
                  <a:gd name="T47" fmla="*/ 70 h 216"/>
                  <a:gd name="T48" fmla="*/ 46 w 226"/>
                  <a:gd name="T49" fmla="*/ 114 h 216"/>
                  <a:gd name="T50" fmla="*/ 54 w 226"/>
                  <a:gd name="T51" fmla="*/ 132 h 216"/>
                  <a:gd name="T52" fmla="*/ 64 w 226"/>
                  <a:gd name="T53" fmla="*/ 148 h 216"/>
                  <a:gd name="T54" fmla="*/ 100 w 226"/>
                  <a:gd name="T55" fmla="*/ 182 h 216"/>
                  <a:gd name="T56" fmla="*/ 110 w 226"/>
                  <a:gd name="T57" fmla="*/ 190 h 216"/>
                  <a:gd name="T58" fmla="*/ 134 w 226"/>
                  <a:gd name="T59" fmla="*/ 198 h 216"/>
                  <a:gd name="T60" fmla="*/ 158 w 226"/>
                  <a:gd name="T61" fmla="*/ 198 h 216"/>
                  <a:gd name="T62" fmla="*/ 180 w 226"/>
                  <a:gd name="T63" fmla="*/ 188 h 216"/>
                  <a:gd name="T64" fmla="*/ 190 w 226"/>
                  <a:gd name="T65" fmla="*/ 178 h 216"/>
                  <a:gd name="T66" fmla="*/ 204 w 226"/>
                  <a:gd name="T67" fmla="*/ 158 h 216"/>
                  <a:gd name="T68" fmla="*/ 208 w 226"/>
                  <a:gd name="T69" fmla="*/ 134 h 216"/>
                  <a:gd name="T70" fmla="*/ 202 w 226"/>
                  <a:gd name="T71" fmla="*/ 110 h 216"/>
                  <a:gd name="T72" fmla="*/ 188 w 226"/>
                  <a:gd name="T73" fmla="*/ 88 h 216"/>
                  <a:gd name="T74" fmla="*/ 170 w 226"/>
                  <a:gd name="T75" fmla="*/ 72 h 216"/>
                  <a:gd name="T76" fmla="*/ 152 w 226"/>
                  <a:gd name="T77" fmla="*/ 56 h 216"/>
                  <a:gd name="T78" fmla="*/ 118 w 226"/>
                  <a:gd name="T79" fmla="*/ 38 h 216"/>
                  <a:gd name="T80" fmla="*/ 98 w 226"/>
                  <a:gd name="T81" fmla="*/ 34 h 216"/>
                  <a:gd name="T82" fmla="*/ 22 w 226"/>
                  <a:gd name="T83" fmla="*/ 2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 h="216">
                    <a:moveTo>
                      <a:pt x="144" y="216"/>
                    </a:moveTo>
                    <a:lnTo>
                      <a:pt x="144" y="216"/>
                    </a:lnTo>
                    <a:lnTo>
                      <a:pt x="128" y="216"/>
                    </a:lnTo>
                    <a:lnTo>
                      <a:pt x="114" y="212"/>
                    </a:lnTo>
                    <a:lnTo>
                      <a:pt x="100" y="204"/>
                    </a:lnTo>
                    <a:lnTo>
                      <a:pt x="88" y="194"/>
                    </a:lnTo>
                    <a:lnTo>
                      <a:pt x="88" y="194"/>
                    </a:lnTo>
                    <a:lnTo>
                      <a:pt x="72" y="180"/>
                    </a:lnTo>
                    <a:lnTo>
                      <a:pt x="50" y="160"/>
                    </a:lnTo>
                    <a:lnTo>
                      <a:pt x="50" y="160"/>
                    </a:lnTo>
                    <a:lnTo>
                      <a:pt x="38" y="142"/>
                    </a:lnTo>
                    <a:lnTo>
                      <a:pt x="28" y="122"/>
                    </a:lnTo>
                    <a:lnTo>
                      <a:pt x="28" y="122"/>
                    </a:lnTo>
                    <a:lnTo>
                      <a:pt x="20" y="94"/>
                    </a:lnTo>
                    <a:lnTo>
                      <a:pt x="12" y="58"/>
                    </a:lnTo>
                    <a:lnTo>
                      <a:pt x="2" y="12"/>
                    </a:lnTo>
                    <a:lnTo>
                      <a:pt x="0" y="0"/>
                    </a:lnTo>
                    <a:lnTo>
                      <a:pt x="12" y="2"/>
                    </a:lnTo>
                    <a:lnTo>
                      <a:pt x="12" y="2"/>
                    </a:lnTo>
                    <a:lnTo>
                      <a:pt x="60" y="8"/>
                    </a:lnTo>
                    <a:lnTo>
                      <a:pt x="96" y="14"/>
                    </a:lnTo>
                    <a:lnTo>
                      <a:pt x="124" y="20"/>
                    </a:lnTo>
                    <a:lnTo>
                      <a:pt x="124" y="20"/>
                    </a:lnTo>
                    <a:lnTo>
                      <a:pt x="144" y="30"/>
                    </a:lnTo>
                    <a:lnTo>
                      <a:pt x="162" y="40"/>
                    </a:lnTo>
                    <a:lnTo>
                      <a:pt x="162" y="40"/>
                    </a:lnTo>
                    <a:lnTo>
                      <a:pt x="184" y="60"/>
                    </a:lnTo>
                    <a:lnTo>
                      <a:pt x="200" y="76"/>
                    </a:lnTo>
                    <a:lnTo>
                      <a:pt x="200" y="76"/>
                    </a:lnTo>
                    <a:lnTo>
                      <a:pt x="212" y="88"/>
                    </a:lnTo>
                    <a:lnTo>
                      <a:pt x="218" y="102"/>
                    </a:lnTo>
                    <a:lnTo>
                      <a:pt x="224" y="118"/>
                    </a:lnTo>
                    <a:lnTo>
                      <a:pt x="226" y="132"/>
                    </a:lnTo>
                    <a:lnTo>
                      <a:pt x="224" y="148"/>
                    </a:lnTo>
                    <a:lnTo>
                      <a:pt x="220" y="164"/>
                    </a:lnTo>
                    <a:lnTo>
                      <a:pt x="214" y="178"/>
                    </a:lnTo>
                    <a:lnTo>
                      <a:pt x="204" y="192"/>
                    </a:lnTo>
                    <a:lnTo>
                      <a:pt x="204" y="192"/>
                    </a:lnTo>
                    <a:lnTo>
                      <a:pt x="192" y="202"/>
                    </a:lnTo>
                    <a:lnTo>
                      <a:pt x="178" y="210"/>
                    </a:lnTo>
                    <a:lnTo>
                      <a:pt x="162" y="214"/>
                    </a:lnTo>
                    <a:lnTo>
                      <a:pt x="146" y="216"/>
                    </a:lnTo>
                    <a:lnTo>
                      <a:pt x="146" y="216"/>
                    </a:lnTo>
                    <a:lnTo>
                      <a:pt x="144" y="216"/>
                    </a:lnTo>
                    <a:lnTo>
                      <a:pt x="144" y="216"/>
                    </a:lnTo>
                    <a:close/>
                    <a:moveTo>
                      <a:pt x="22" y="20"/>
                    </a:moveTo>
                    <a:lnTo>
                      <a:pt x="22" y="20"/>
                    </a:lnTo>
                    <a:lnTo>
                      <a:pt x="32" y="70"/>
                    </a:lnTo>
                    <a:lnTo>
                      <a:pt x="40" y="96"/>
                    </a:lnTo>
                    <a:lnTo>
                      <a:pt x="46" y="114"/>
                    </a:lnTo>
                    <a:lnTo>
                      <a:pt x="46" y="114"/>
                    </a:lnTo>
                    <a:lnTo>
                      <a:pt x="54" y="132"/>
                    </a:lnTo>
                    <a:lnTo>
                      <a:pt x="64" y="148"/>
                    </a:lnTo>
                    <a:lnTo>
                      <a:pt x="64" y="148"/>
                    </a:lnTo>
                    <a:lnTo>
                      <a:pt x="82" y="166"/>
                    </a:lnTo>
                    <a:lnTo>
                      <a:pt x="100" y="182"/>
                    </a:lnTo>
                    <a:lnTo>
                      <a:pt x="100" y="182"/>
                    </a:lnTo>
                    <a:lnTo>
                      <a:pt x="110" y="190"/>
                    </a:lnTo>
                    <a:lnTo>
                      <a:pt x="122" y="194"/>
                    </a:lnTo>
                    <a:lnTo>
                      <a:pt x="134" y="198"/>
                    </a:lnTo>
                    <a:lnTo>
                      <a:pt x="146" y="198"/>
                    </a:lnTo>
                    <a:lnTo>
                      <a:pt x="158" y="198"/>
                    </a:lnTo>
                    <a:lnTo>
                      <a:pt x="170" y="194"/>
                    </a:lnTo>
                    <a:lnTo>
                      <a:pt x="180" y="188"/>
                    </a:lnTo>
                    <a:lnTo>
                      <a:pt x="190" y="178"/>
                    </a:lnTo>
                    <a:lnTo>
                      <a:pt x="190" y="178"/>
                    </a:lnTo>
                    <a:lnTo>
                      <a:pt x="198" y="168"/>
                    </a:lnTo>
                    <a:lnTo>
                      <a:pt x="204" y="158"/>
                    </a:lnTo>
                    <a:lnTo>
                      <a:pt x="206" y="146"/>
                    </a:lnTo>
                    <a:lnTo>
                      <a:pt x="208" y="134"/>
                    </a:lnTo>
                    <a:lnTo>
                      <a:pt x="206" y="122"/>
                    </a:lnTo>
                    <a:lnTo>
                      <a:pt x="202" y="110"/>
                    </a:lnTo>
                    <a:lnTo>
                      <a:pt x="196" y="98"/>
                    </a:lnTo>
                    <a:lnTo>
                      <a:pt x="188" y="88"/>
                    </a:lnTo>
                    <a:lnTo>
                      <a:pt x="188" y="88"/>
                    </a:lnTo>
                    <a:lnTo>
                      <a:pt x="170" y="72"/>
                    </a:lnTo>
                    <a:lnTo>
                      <a:pt x="152" y="56"/>
                    </a:lnTo>
                    <a:lnTo>
                      <a:pt x="152" y="56"/>
                    </a:lnTo>
                    <a:lnTo>
                      <a:pt x="136" y="46"/>
                    </a:lnTo>
                    <a:lnTo>
                      <a:pt x="118" y="38"/>
                    </a:lnTo>
                    <a:lnTo>
                      <a:pt x="118" y="38"/>
                    </a:lnTo>
                    <a:lnTo>
                      <a:pt x="98" y="34"/>
                    </a:lnTo>
                    <a:lnTo>
                      <a:pt x="72" y="28"/>
                    </a:lnTo>
                    <a:lnTo>
                      <a:pt x="22" y="20"/>
                    </a:lnTo>
                    <a:lnTo>
                      <a:pt x="22" y="2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46464"/>
                  </a:solidFill>
                  <a:effectLst/>
                  <a:uLnTx/>
                  <a:uFillTx/>
                  <a:latin typeface="Arial"/>
                  <a:ea typeface="+mn-ea"/>
                  <a:cs typeface="+mn-cs"/>
                </a:endParaRPr>
              </a:p>
            </p:txBody>
          </p:sp>
          <p:sp>
            <p:nvSpPr>
              <p:cNvPr id="67" name="Freeform 97">
                <a:extLst>
                  <a:ext uri="{FF2B5EF4-FFF2-40B4-BE49-F238E27FC236}">
                    <a16:creationId xmlns:a16="http://schemas.microsoft.com/office/drawing/2014/main" id="{35E0C36B-6191-499A-847D-E3700CFDD7F9}"/>
                  </a:ext>
                </a:extLst>
              </p:cNvPr>
              <p:cNvSpPr>
                <a:spLocks/>
              </p:cNvSpPr>
              <p:nvPr/>
            </p:nvSpPr>
            <p:spPr bwMode="auto">
              <a:xfrm>
                <a:off x="4799" y="3148"/>
                <a:ext cx="214" cy="132"/>
              </a:xfrm>
              <a:custGeom>
                <a:avLst/>
                <a:gdLst>
                  <a:gd name="T0" fmla="*/ 106 w 214"/>
                  <a:gd name="T1" fmla="*/ 132 h 132"/>
                  <a:gd name="T2" fmla="*/ 0 w 214"/>
                  <a:gd name="T3" fmla="*/ 12 h 132"/>
                  <a:gd name="T4" fmla="*/ 12 w 214"/>
                  <a:gd name="T5" fmla="*/ 0 h 132"/>
                  <a:gd name="T6" fmla="*/ 106 w 214"/>
                  <a:gd name="T7" fmla="*/ 106 h 132"/>
                  <a:gd name="T8" fmla="*/ 200 w 214"/>
                  <a:gd name="T9" fmla="*/ 0 h 132"/>
                  <a:gd name="T10" fmla="*/ 214 w 214"/>
                  <a:gd name="T11" fmla="*/ 12 h 132"/>
                  <a:gd name="T12" fmla="*/ 106 w 214"/>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214" h="132">
                    <a:moveTo>
                      <a:pt x="106" y="132"/>
                    </a:moveTo>
                    <a:lnTo>
                      <a:pt x="0" y="12"/>
                    </a:lnTo>
                    <a:lnTo>
                      <a:pt x="12" y="0"/>
                    </a:lnTo>
                    <a:lnTo>
                      <a:pt x="106" y="106"/>
                    </a:lnTo>
                    <a:lnTo>
                      <a:pt x="200" y="0"/>
                    </a:lnTo>
                    <a:lnTo>
                      <a:pt x="214" y="12"/>
                    </a:lnTo>
                    <a:lnTo>
                      <a:pt x="106" y="132"/>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46464"/>
                  </a:solidFill>
                  <a:effectLst/>
                  <a:uLnTx/>
                  <a:uFillTx/>
                  <a:latin typeface="Arial"/>
                  <a:ea typeface="+mn-ea"/>
                  <a:cs typeface="+mn-cs"/>
                </a:endParaRPr>
              </a:p>
            </p:txBody>
          </p:sp>
          <p:sp>
            <p:nvSpPr>
              <p:cNvPr id="68" name="Rectangle 98">
                <a:extLst>
                  <a:ext uri="{FF2B5EF4-FFF2-40B4-BE49-F238E27FC236}">
                    <a16:creationId xmlns:a16="http://schemas.microsoft.com/office/drawing/2014/main" id="{424C9FAD-01C5-4B8F-9C79-95C6EE548AD8}"/>
                  </a:ext>
                </a:extLst>
              </p:cNvPr>
              <p:cNvSpPr>
                <a:spLocks noChangeArrowheads="1"/>
              </p:cNvSpPr>
              <p:nvPr/>
            </p:nvSpPr>
            <p:spPr bwMode="auto">
              <a:xfrm>
                <a:off x="4897" y="3258"/>
                <a:ext cx="18" cy="118"/>
              </a:xfrm>
              <a:prstGeom prst="rect">
                <a:avLst/>
              </a:prstGeom>
              <a:solidFill>
                <a:srgbClr val="2E2E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46464"/>
                  </a:solidFill>
                  <a:effectLst/>
                  <a:uLnTx/>
                  <a:uFillTx/>
                  <a:latin typeface="Arial"/>
                  <a:ea typeface="+mn-ea"/>
                  <a:cs typeface="+mn-cs"/>
                </a:endParaRPr>
              </a:p>
            </p:txBody>
          </p:sp>
        </p:grpSp>
      </p:grpSp>
      <p:pic>
        <p:nvPicPr>
          <p:cNvPr id="69" name="Picture 68">
            <a:extLst>
              <a:ext uri="{FF2B5EF4-FFF2-40B4-BE49-F238E27FC236}">
                <a16:creationId xmlns:a16="http://schemas.microsoft.com/office/drawing/2014/main" id="{22EF9264-CB82-45BC-8EBF-EE1F5D0BF3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54696" y="5510833"/>
            <a:ext cx="1503966" cy="1230180"/>
          </a:xfrm>
          <a:prstGeom prst="rect">
            <a:avLst/>
          </a:prstGeom>
        </p:spPr>
      </p:pic>
    </p:spTree>
    <p:extLst>
      <p:ext uri="{BB962C8B-B14F-4D97-AF65-F5344CB8AC3E}">
        <p14:creationId xmlns:p14="http://schemas.microsoft.com/office/powerpoint/2010/main" val="4222704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B1974F-5169-4BE7-8132-1D6934B5371D}"/>
              </a:ext>
            </a:extLst>
          </p:cNvPr>
          <p:cNvGraphicFramePr>
            <a:graphicFrameLocks noChangeAspect="1"/>
          </p:cNvGraphicFramePr>
          <p:nvPr>
            <p:custDataLst>
              <p:tags r:id="rId2"/>
            </p:custDataLst>
            <p:extLst>
              <p:ext uri="{D42A27DB-BD31-4B8C-83A1-F6EECF244321}">
                <p14:modId xmlns:p14="http://schemas.microsoft.com/office/powerpoint/2010/main" val="425609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22"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58B1974F-5169-4BE7-8132-1D6934B537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960E2CB0-3F6A-4946-8960-3323C1C019FB}"/>
              </a:ext>
            </a:extLst>
          </p:cNvPr>
          <p:cNvPicPr>
            <a:picLocks noChangeAspect="1"/>
          </p:cNvPicPr>
          <p:nvPr/>
        </p:nvPicPr>
        <p:blipFill>
          <a:blip r:embed="rId7">
            <a:alphaModFix amt="51000"/>
            <a:extLst>
              <a:ext uri="{28A0092B-C50C-407E-A947-70E740481C1C}">
                <a14:useLocalDpi xmlns:a14="http://schemas.microsoft.com/office/drawing/2010/main" val="0"/>
              </a:ext>
            </a:extLst>
          </a:blip>
          <a:stretch>
            <a:fillRect/>
          </a:stretch>
        </p:blipFill>
        <p:spPr>
          <a:xfrm>
            <a:off x="3174" y="-5268137"/>
            <a:ext cx="12195175" cy="12179300"/>
          </a:xfrm>
          <a:prstGeom prst="rect">
            <a:avLst/>
          </a:prstGeom>
          <a:noFill/>
          <a:ln>
            <a:noFill/>
          </a:ln>
        </p:spPr>
      </p:pic>
      <p:sp>
        <p:nvSpPr>
          <p:cNvPr id="4" name="Rectangle 3">
            <a:extLst>
              <a:ext uri="{FF2B5EF4-FFF2-40B4-BE49-F238E27FC236}">
                <a16:creationId xmlns:a16="http://schemas.microsoft.com/office/drawing/2014/main" id="{3336B864-C75E-4ACB-8813-E796C620977B}"/>
              </a:ext>
            </a:extLst>
          </p:cNvPr>
          <p:cNvSpPr/>
          <p:nvPr/>
        </p:nvSpPr>
        <p:spPr>
          <a:xfrm>
            <a:off x="1461258" y="2248519"/>
            <a:ext cx="151447" cy="1725930"/>
          </a:xfrm>
          <a:prstGeom prst="rect">
            <a:avLst/>
          </a:prstGeom>
          <a:solidFill>
            <a:srgbClr val="57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latin typeface="Calibri" panose="020F0502020204030204"/>
            </a:endParaRPr>
          </a:p>
        </p:txBody>
      </p:sp>
      <p:sp>
        <p:nvSpPr>
          <p:cNvPr id="5" name="Rectangle 4">
            <a:extLst>
              <a:ext uri="{FF2B5EF4-FFF2-40B4-BE49-F238E27FC236}">
                <a16:creationId xmlns:a16="http://schemas.microsoft.com/office/drawing/2014/main" id="{7CC505CF-81D4-42F6-9308-42523A08582D}"/>
              </a:ext>
            </a:extLst>
          </p:cNvPr>
          <p:cNvSpPr/>
          <p:nvPr/>
        </p:nvSpPr>
        <p:spPr>
          <a:xfrm>
            <a:off x="1244407" y="2616819"/>
            <a:ext cx="151447" cy="1725930"/>
          </a:xfrm>
          <a:prstGeom prst="rect">
            <a:avLst/>
          </a:prstGeom>
          <a:solidFill>
            <a:srgbClr val="55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latin typeface="Calibri" panose="020F0502020204030204"/>
            </a:endParaRPr>
          </a:p>
        </p:txBody>
      </p:sp>
      <p:sp>
        <p:nvSpPr>
          <p:cNvPr id="2" name="Rectangle 1">
            <a:extLst>
              <a:ext uri="{FF2B5EF4-FFF2-40B4-BE49-F238E27FC236}">
                <a16:creationId xmlns:a16="http://schemas.microsoft.com/office/drawing/2014/main" id="{FA35EAE0-9AAD-46C7-8B6D-B46B575A1842}"/>
              </a:ext>
            </a:extLst>
          </p:cNvPr>
          <p:cNvSpPr/>
          <p:nvPr/>
        </p:nvSpPr>
        <p:spPr>
          <a:xfrm>
            <a:off x="1711842" y="1499191"/>
            <a:ext cx="9242101" cy="3593804"/>
          </a:xfrm>
          <a:prstGeom prst="rect">
            <a:avLst/>
          </a:prstGeom>
          <a:solidFill>
            <a:schemeClr val="tx1">
              <a:lumMod val="75000"/>
              <a:lumOff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9" name="Rectangle 8">
            <a:extLst>
              <a:ext uri="{FF2B5EF4-FFF2-40B4-BE49-F238E27FC236}">
                <a16:creationId xmlns:a16="http://schemas.microsoft.com/office/drawing/2014/main" id="{068DE2B6-E1F3-49C6-B702-7294C31AE2F9}"/>
              </a:ext>
            </a:extLst>
          </p:cNvPr>
          <p:cNvSpPr/>
          <p:nvPr/>
        </p:nvSpPr>
        <p:spPr>
          <a:xfrm>
            <a:off x="1987484" y="1939362"/>
            <a:ext cx="8648700" cy="2738667"/>
          </a:xfrm>
          <a:prstGeom prst="rect">
            <a:avLst/>
          </a:prstGeom>
          <a:solidFill>
            <a:srgbClr val="404040"/>
          </a:solidFill>
          <a:ln w="9525" cap="flat" cmpd="sng" algn="ctr">
            <a:no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mj-lt"/>
              </a:rPr>
              <a:t>“This epidemic can be pushed back, but only with a collective, coordinated and comprehensive approach that engages the entire machinery of government.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white"/>
                </a:solidFill>
                <a:effectLst/>
                <a:uLnTx/>
                <a:uFillTx/>
                <a:latin typeface="+mj-lt"/>
              </a:rPr>
              <a:t>. . .We are calling on every country to act with speed, scale and clear-minded determination”.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dirty="0">
              <a:ln>
                <a:noFill/>
              </a:ln>
              <a:solidFill>
                <a:prstClr val="white"/>
              </a:solidFill>
              <a:effectLst/>
              <a:uLnTx/>
              <a:uFillTx/>
              <a:latin typeface="+mj-lt"/>
            </a:endParaRPr>
          </a:p>
          <a:p>
            <a:pPr marL="4749800" marR="0" lvl="8" indent="-1092200" algn="ctr" defTabSz="9144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dirty="0">
              <a:ln>
                <a:noFill/>
              </a:ln>
              <a:solidFill>
                <a:prstClr val="white"/>
              </a:solidFill>
              <a:effectLst/>
              <a:uLnTx/>
              <a:uFillTx/>
              <a:latin typeface="+mj-lt"/>
            </a:endParaRPr>
          </a:p>
          <a:p>
            <a:pPr marL="4749800" marR="0" lvl="8" indent="-1092200" algn="ctr" defTabSz="914400" rtl="0" eaLnBrk="1" fontAlgn="auto" latinLnBrk="0" hangingPunct="1">
              <a:lnSpc>
                <a:spcPct val="100000"/>
              </a:lnSpc>
              <a:spcBef>
                <a:spcPts val="0"/>
              </a:spcBef>
              <a:spcAft>
                <a:spcPts val="0"/>
              </a:spcAft>
              <a:buClrTx/>
              <a:buSzTx/>
              <a:buFontTx/>
              <a:buNone/>
              <a:tabLst/>
              <a:defRPr/>
            </a:pPr>
            <a:r>
              <a:rPr kumimoji="0" lang="en-US" sz="2200" b="0" u="none" strike="noStrike" kern="1200" cap="none" spc="0" normalizeH="0" baseline="0" noProof="0" dirty="0">
                <a:ln>
                  <a:noFill/>
                </a:ln>
                <a:solidFill>
                  <a:prstClr val="white"/>
                </a:solidFill>
                <a:effectLst/>
                <a:uLnTx/>
                <a:uFillTx/>
                <a:latin typeface="+mj-lt"/>
              </a:rPr>
              <a:t>World Health Organisation</a:t>
            </a:r>
            <a:r>
              <a:rPr kumimoji="0" lang="en-US" sz="2200" b="0" i="1" u="none" strike="noStrike" kern="1200" cap="none" spc="0" normalizeH="0" baseline="0" noProof="0" dirty="0">
                <a:ln>
                  <a:noFill/>
                </a:ln>
                <a:solidFill>
                  <a:prstClr val="white"/>
                </a:solidFill>
                <a:effectLst/>
                <a:uLnTx/>
                <a:uFillTx/>
                <a:latin typeface="+mj-lt"/>
              </a:rPr>
              <a:t> </a:t>
            </a:r>
            <a:endParaRPr kumimoji="0" lang="en-US" sz="2200" b="0" i="1" u="none" strike="noStrike" kern="0" cap="none" spc="0" normalizeH="0" baseline="0" noProof="0" dirty="0">
              <a:ln>
                <a:noFill/>
              </a:ln>
              <a:solidFill>
                <a:prstClr val="white"/>
              </a:solidFill>
              <a:effectLst/>
              <a:uLnTx/>
              <a:uFillTx/>
              <a:latin typeface="+mj-lt"/>
            </a:endParaRPr>
          </a:p>
        </p:txBody>
      </p:sp>
      <p:pic>
        <p:nvPicPr>
          <p:cNvPr id="8" name="Picture 7">
            <a:extLst>
              <a:ext uri="{FF2B5EF4-FFF2-40B4-BE49-F238E27FC236}">
                <a16:creationId xmlns:a16="http://schemas.microsoft.com/office/drawing/2014/main" id="{30B7F8BF-C8C3-4971-864F-BA04D1BD49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26745" y="5363308"/>
            <a:ext cx="1400204" cy="1366890"/>
          </a:xfrm>
          <a:prstGeom prst="rect">
            <a:avLst/>
          </a:prstGeom>
        </p:spPr>
      </p:pic>
    </p:spTree>
    <p:extLst>
      <p:ext uri="{BB962C8B-B14F-4D97-AF65-F5344CB8AC3E}">
        <p14:creationId xmlns:p14="http://schemas.microsoft.com/office/powerpoint/2010/main" val="426909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0E2CB0-3F6A-4946-8960-3323C1C019FB}"/>
              </a:ext>
            </a:extLst>
          </p:cNvPr>
          <p:cNvPicPr>
            <a:picLocks noChangeAspect="1"/>
          </p:cNvPicPr>
          <p:nvPr/>
        </p:nvPicPr>
        <p:blipFill>
          <a:blip r:embed="rId3">
            <a:alphaModFix amt="51000"/>
            <a:extLst>
              <a:ext uri="{28A0092B-C50C-407E-A947-70E740481C1C}">
                <a14:useLocalDpi xmlns:a14="http://schemas.microsoft.com/office/drawing/2010/main" val="0"/>
              </a:ext>
            </a:extLst>
          </a:blip>
          <a:stretch>
            <a:fillRect/>
          </a:stretch>
        </p:blipFill>
        <p:spPr>
          <a:xfrm>
            <a:off x="3174" y="-5321300"/>
            <a:ext cx="12195175" cy="12179300"/>
          </a:xfrm>
          <a:prstGeom prst="rect">
            <a:avLst/>
          </a:prstGeom>
          <a:noFill/>
          <a:ln>
            <a:noFill/>
          </a:ln>
        </p:spPr>
      </p:pic>
      <p:sp>
        <p:nvSpPr>
          <p:cNvPr id="5" name="Title 1">
            <a:extLst>
              <a:ext uri="{FF2B5EF4-FFF2-40B4-BE49-F238E27FC236}">
                <a16:creationId xmlns:a16="http://schemas.microsoft.com/office/drawing/2014/main" id="{CB8A25D5-1CAF-9B4A-91E8-A78DA6A6A3C9}"/>
              </a:ext>
            </a:extLst>
          </p:cNvPr>
          <p:cNvSpPr txBox="1">
            <a:spLocks/>
          </p:cNvSpPr>
          <p:nvPr/>
        </p:nvSpPr>
        <p:spPr>
          <a:xfrm>
            <a:off x="1679575" y="1543050"/>
            <a:ext cx="8863855" cy="411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fontAlgn="auto">
              <a:spcAft>
                <a:spcPts val="0"/>
              </a:spcAft>
            </a:pPr>
            <a:r>
              <a:rPr lang="en-US" sz="3800" b="1" dirty="0">
                <a:solidFill>
                  <a:schemeClr val="tx1"/>
                </a:solidFill>
                <a:latin typeface="Arial" panose="020B0604020202020204" pitchFamily="34" charset="0"/>
                <a:cs typeface="Arial" panose="020B0604020202020204" pitchFamily="34" charset="0"/>
              </a:rPr>
              <a:t>Our Value Proposition</a:t>
            </a:r>
          </a:p>
        </p:txBody>
      </p:sp>
      <p:sp>
        <p:nvSpPr>
          <p:cNvPr id="9" name="Rectangle 8">
            <a:extLst>
              <a:ext uri="{FF2B5EF4-FFF2-40B4-BE49-F238E27FC236}">
                <a16:creationId xmlns:a16="http://schemas.microsoft.com/office/drawing/2014/main" id="{D597C283-D4FD-4BC3-AFAE-4E5388B658A0}"/>
              </a:ext>
            </a:extLst>
          </p:cNvPr>
          <p:cNvSpPr/>
          <p:nvPr/>
        </p:nvSpPr>
        <p:spPr>
          <a:xfrm>
            <a:off x="1344296" y="2663190"/>
            <a:ext cx="151447" cy="1725930"/>
          </a:xfrm>
          <a:prstGeom prst="rect">
            <a:avLst/>
          </a:prstGeom>
          <a:solidFill>
            <a:srgbClr val="57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2ACF291A-2F81-4AB6-9B79-169E2809A476}"/>
              </a:ext>
            </a:extLst>
          </p:cNvPr>
          <p:cNvSpPr/>
          <p:nvPr/>
        </p:nvSpPr>
        <p:spPr>
          <a:xfrm>
            <a:off x="1127445" y="3031490"/>
            <a:ext cx="151447" cy="1725930"/>
          </a:xfrm>
          <a:prstGeom prst="rect">
            <a:avLst/>
          </a:prstGeom>
          <a:solidFill>
            <a:srgbClr val="55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latin typeface="Calibri" panose="020F0502020204030204"/>
            </a:endParaRPr>
          </a:p>
        </p:txBody>
      </p:sp>
      <p:pic>
        <p:nvPicPr>
          <p:cNvPr id="6" name="Picture 5">
            <a:extLst>
              <a:ext uri="{FF2B5EF4-FFF2-40B4-BE49-F238E27FC236}">
                <a16:creationId xmlns:a16="http://schemas.microsoft.com/office/drawing/2014/main" id="{29C6AB27-1319-4785-942D-1F82B3DC8F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6745" y="5363308"/>
            <a:ext cx="1400204" cy="1366890"/>
          </a:xfrm>
          <a:prstGeom prst="rect">
            <a:avLst/>
          </a:prstGeom>
        </p:spPr>
      </p:pic>
    </p:spTree>
    <p:extLst>
      <p:ext uri="{BB962C8B-B14F-4D97-AF65-F5344CB8AC3E}">
        <p14:creationId xmlns:p14="http://schemas.microsoft.com/office/powerpoint/2010/main" val="346565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hidden="1">
            <a:extLst>
              <a:ext uri="{FF2B5EF4-FFF2-40B4-BE49-F238E27FC236}">
                <a16:creationId xmlns:a16="http://schemas.microsoft.com/office/drawing/2014/main" id="{CAAC5ABF-BC25-47B2-A1DE-0855E6B9F048}"/>
              </a:ext>
            </a:extLst>
          </p:cNvPr>
          <p:cNvGraphicFramePr>
            <a:graphicFrameLocks noChangeAspect="1"/>
          </p:cNvGraphicFramePr>
          <p:nvPr>
            <p:custDataLst>
              <p:tags r:id="rId2"/>
            </p:custDataLst>
            <p:extLst>
              <p:ext uri="{D42A27DB-BD31-4B8C-83A1-F6EECF244321}">
                <p14:modId xmlns:p14="http://schemas.microsoft.com/office/powerpoint/2010/main" val="921696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42" name="think-cell Slide" r:id="rId5" imgW="473" imgH="476" progId="TCLayout.ActiveDocument.1">
                  <p:embed/>
                </p:oleObj>
              </mc:Choice>
              <mc:Fallback>
                <p:oleObj name="think-cell Slide" r:id="rId5" imgW="473" imgH="476" progId="TCLayout.ActiveDocument.1">
                  <p:embed/>
                  <p:pic>
                    <p:nvPicPr>
                      <p:cNvPr id="34" name="Object 33" hidden="1">
                        <a:extLst>
                          <a:ext uri="{FF2B5EF4-FFF2-40B4-BE49-F238E27FC236}">
                            <a16:creationId xmlns:a16="http://schemas.microsoft.com/office/drawing/2014/main" id="{CAAC5ABF-BC25-47B2-A1DE-0855E6B9F0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 name="Rectangle 32" hidden="1">
            <a:extLst>
              <a:ext uri="{FF2B5EF4-FFF2-40B4-BE49-F238E27FC236}">
                <a16:creationId xmlns:a16="http://schemas.microsoft.com/office/drawing/2014/main" id="{708DE6C9-7358-4B13-AA02-0D4FF1D686D8}"/>
              </a:ext>
            </a:extLst>
          </p:cNvPr>
          <p:cNvSpPr/>
          <p:nvPr>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Aft>
                <a:spcPts val="600"/>
              </a:spcAft>
              <a:buClr>
                <a:schemeClr val="accent2"/>
              </a:buClr>
              <a:buSzPct val="70000"/>
            </a:pPr>
            <a:endParaRPr lang="en-US" sz="240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itle 5">
            <a:extLst>
              <a:ext uri="{FF2B5EF4-FFF2-40B4-BE49-F238E27FC236}">
                <a16:creationId xmlns:a16="http://schemas.microsoft.com/office/drawing/2014/main" id="{3A74AFBA-84DA-4454-A38B-278D3800BE9F}"/>
              </a:ext>
            </a:extLst>
          </p:cNvPr>
          <p:cNvSpPr>
            <a:spLocks noGrp="1"/>
          </p:cNvSpPr>
          <p:nvPr>
            <p:ph type="title"/>
          </p:nvPr>
        </p:nvSpPr>
        <p:spPr/>
        <p:txBody>
          <a:bodyPr/>
          <a:lstStyle/>
          <a:p>
            <a:r>
              <a:rPr lang="en-US" sz="2400" b="0" dirty="0"/>
              <a:t>Multiple responses are required for individuals at various stages of exposure to the COVID-19</a:t>
            </a:r>
          </a:p>
        </p:txBody>
      </p:sp>
      <p:sp>
        <p:nvSpPr>
          <p:cNvPr id="5" name="Arrow: Pentagon 4">
            <a:extLst>
              <a:ext uri="{FF2B5EF4-FFF2-40B4-BE49-F238E27FC236}">
                <a16:creationId xmlns:a16="http://schemas.microsoft.com/office/drawing/2014/main" id="{289B71C0-F37F-4348-8B30-1285AA3366BE}"/>
              </a:ext>
            </a:extLst>
          </p:cNvPr>
          <p:cNvSpPr>
            <a:spLocks noChangeAspect="1"/>
          </p:cNvSpPr>
          <p:nvPr/>
        </p:nvSpPr>
        <p:spPr>
          <a:xfrm>
            <a:off x="1046265" y="2192284"/>
            <a:ext cx="1775654" cy="396618"/>
          </a:xfrm>
          <a:prstGeom prst="homePlate">
            <a:avLst>
              <a:gd name="adj" fmla="val 23155"/>
            </a:avLst>
          </a:prstGeom>
          <a:solidFill>
            <a:srgbClr val="76DBD1"/>
          </a:solidFill>
          <a:ln w="12700" cap="flat" cmpd="sng" algn="ctr">
            <a:noFill/>
            <a:prstDash val="solid"/>
            <a:miter lim="800000"/>
          </a:ln>
          <a:effectLst/>
        </p:spPr>
        <p:txBody>
          <a:bodyPr wrap="none" lIns="0" tIns="0" rIns="0" bIns="0" rtlCol="0" anchor="ctr" anchorCtr="0"/>
          <a:lstStyle/>
          <a:p>
            <a:pPr marL="53975" marR="0" lvl="0" indent="0" defTabSz="685807"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cs typeface="Arial" panose="020B0604020202020204" pitchFamily="34" charset="0"/>
              </a:rPr>
              <a:t>Healthy</a:t>
            </a:r>
            <a:endParaRPr kumimoji="0" lang="en-GB" b="1" i="0" u="none" strike="noStrike" kern="0" cap="none" spc="0" normalizeH="0" baseline="0" noProof="0" dirty="0">
              <a:ln>
                <a:noFill/>
              </a:ln>
              <a:solidFill>
                <a:schemeClr val="bg1"/>
              </a:solidFill>
              <a:effectLst/>
              <a:uLnTx/>
              <a:uFillTx/>
              <a:cs typeface="Arial" pitchFamily="34" charset="0"/>
            </a:endParaRPr>
          </a:p>
        </p:txBody>
      </p:sp>
      <p:sp>
        <p:nvSpPr>
          <p:cNvPr id="7" name="Arrow: Chevron 6">
            <a:extLst>
              <a:ext uri="{FF2B5EF4-FFF2-40B4-BE49-F238E27FC236}">
                <a16:creationId xmlns:a16="http://schemas.microsoft.com/office/drawing/2014/main" id="{A957C15A-E87B-407F-B7F1-4DE90451F743}"/>
              </a:ext>
            </a:extLst>
          </p:cNvPr>
          <p:cNvSpPr>
            <a:spLocks noChangeAspect="1"/>
          </p:cNvSpPr>
          <p:nvPr/>
        </p:nvSpPr>
        <p:spPr>
          <a:xfrm>
            <a:off x="2812307" y="2192284"/>
            <a:ext cx="1775913" cy="396618"/>
          </a:xfrm>
          <a:prstGeom prst="chevron">
            <a:avLst>
              <a:gd name="adj" fmla="val 21475"/>
            </a:avLst>
          </a:prstGeom>
          <a:solidFill>
            <a:srgbClr val="76DBD1"/>
          </a:solidFill>
          <a:ln w="12700" cap="flat" cmpd="sng" algn="ctr">
            <a:noFill/>
            <a:prstDash val="solid"/>
            <a:miter lim="800000"/>
          </a:ln>
          <a:effectLst/>
        </p:spPr>
        <p:txBody>
          <a:bodyPr wrap="none" lIns="0" tIns="0" rIns="0" bIns="0" rtlCol="0" anchor="ctr" anchorCtr="0"/>
          <a:lstStyle/>
          <a:p>
            <a:pPr marL="53975" marR="0" lvl="0" indent="0" defTabSz="685807"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cs typeface="Arial" panose="020B0604020202020204" pitchFamily="34" charset="0"/>
              </a:rPr>
              <a:t>Exposed</a:t>
            </a:r>
            <a:endParaRPr kumimoji="0" lang="en-GB"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8" name="Arrow: Chevron 7">
            <a:extLst>
              <a:ext uri="{FF2B5EF4-FFF2-40B4-BE49-F238E27FC236}">
                <a16:creationId xmlns:a16="http://schemas.microsoft.com/office/drawing/2014/main" id="{0937EDF3-7E5A-4869-B3CD-F2B852C1AB14}"/>
              </a:ext>
            </a:extLst>
          </p:cNvPr>
          <p:cNvSpPr>
            <a:spLocks noChangeAspect="1"/>
          </p:cNvSpPr>
          <p:nvPr/>
        </p:nvSpPr>
        <p:spPr>
          <a:xfrm>
            <a:off x="4578608" y="2192284"/>
            <a:ext cx="1775654" cy="396618"/>
          </a:xfrm>
          <a:prstGeom prst="chevron">
            <a:avLst>
              <a:gd name="adj" fmla="val 17894"/>
            </a:avLst>
          </a:prstGeom>
          <a:solidFill>
            <a:srgbClr val="76DBD1"/>
          </a:solidFill>
          <a:ln w="12700" cap="flat" cmpd="sng" algn="ctr">
            <a:noFill/>
            <a:prstDash val="solid"/>
            <a:miter lim="800000"/>
          </a:ln>
          <a:effectLst/>
        </p:spPr>
        <p:txBody>
          <a:bodyPr wrap="none" lIns="0" tIns="0" rIns="0" bIns="0" rtlCol="0" anchor="ctr" anchorCtr="0"/>
          <a:lstStyle/>
          <a:p>
            <a:pPr marL="53975" marR="0" lvl="0" indent="0" defTabSz="685807"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cs typeface="Arial" panose="020B0604020202020204" pitchFamily="34" charset="0"/>
              </a:rPr>
              <a:t>Tested</a:t>
            </a:r>
            <a:endParaRPr kumimoji="0" lang="en-GB"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9" name="Oval 8">
            <a:extLst>
              <a:ext uri="{FF2B5EF4-FFF2-40B4-BE49-F238E27FC236}">
                <a16:creationId xmlns:a16="http://schemas.microsoft.com/office/drawing/2014/main" id="{E5673887-EB78-44D8-87BA-A05DB5E4862A}"/>
              </a:ext>
            </a:extLst>
          </p:cNvPr>
          <p:cNvSpPr/>
          <p:nvPr/>
        </p:nvSpPr>
        <p:spPr>
          <a:xfrm>
            <a:off x="932711" y="2056351"/>
            <a:ext cx="227108" cy="227108"/>
          </a:xfrm>
          <a:prstGeom prst="ellipse">
            <a:avLst/>
          </a:prstGeom>
          <a:solidFill>
            <a:srgbClr val="555151"/>
          </a:solidFill>
          <a:ln w="12700" cap="flat" cmpd="sng" algn="ctr">
            <a:noFill/>
            <a:prstDash val="solid"/>
            <a:miter lim="800000"/>
          </a:ln>
          <a:effectLst/>
        </p:spPr>
        <p:txBody>
          <a:bodyPr wrap="none" lIns="0" tIns="0" rIns="0" bIns="0" rtlCol="0" anchor="ctr" anchorCtr="0"/>
          <a:lstStyle/>
          <a:p>
            <a:pPr marL="0" marR="0" lvl="0" indent="0" algn="ctr" defTabSz="68580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cs typeface="Arial" panose="020B0604020202020204" pitchFamily="34" charset="0"/>
              </a:rPr>
              <a:t>1</a:t>
            </a:r>
            <a:endParaRPr kumimoji="0" lang="en-GB" sz="1200" b="1" i="0" u="none" strike="noStrike" kern="0" cap="none" spc="0" normalizeH="0" baseline="0" noProof="0">
              <a:ln>
                <a:noFill/>
              </a:ln>
              <a:solidFill>
                <a:prstClr val="white"/>
              </a:solidFill>
              <a:effectLst/>
              <a:uLnTx/>
              <a:uFillTx/>
              <a:cs typeface="Arial" pitchFamily="34" charset="0"/>
            </a:endParaRPr>
          </a:p>
        </p:txBody>
      </p:sp>
      <p:sp>
        <p:nvSpPr>
          <p:cNvPr id="10" name="Oval 9">
            <a:extLst>
              <a:ext uri="{FF2B5EF4-FFF2-40B4-BE49-F238E27FC236}">
                <a16:creationId xmlns:a16="http://schemas.microsoft.com/office/drawing/2014/main" id="{1A00F741-1DBB-47FD-9E62-1FFA36DAD567}"/>
              </a:ext>
            </a:extLst>
          </p:cNvPr>
          <p:cNvSpPr/>
          <p:nvPr/>
        </p:nvSpPr>
        <p:spPr>
          <a:xfrm>
            <a:off x="2712096" y="2056351"/>
            <a:ext cx="227108" cy="227108"/>
          </a:xfrm>
          <a:prstGeom prst="ellipse">
            <a:avLst/>
          </a:prstGeom>
          <a:solidFill>
            <a:srgbClr val="555151"/>
          </a:solidFill>
          <a:ln w="12700" cap="flat" cmpd="sng" algn="ctr">
            <a:noFill/>
            <a:prstDash val="solid"/>
            <a:miter lim="800000"/>
          </a:ln>
          <a:effectLst/>
        </p:spPr>
        <p:txBody>
          <a:bodyPr wrap="none" lIns="0" tIns="0" rIns="0" bIns="0" rtlCol="0" anchor="ctr" anchorCtr="0"/>
          <a:lstStyle/>
          <a:p>
            <a:pPr marL="0" marR="0" lvl="0" indent="0" algn="ctr" defTabSz="68580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cs typeface="Arial" panose="020B0604020202020204" pitchFamily="34" charset="0"/>
              </a:rPr>
              <a:t>2</a:t>
            </a:r>
            <a:endParaRPr kumimoji="0" lang="en-GB" sz="1200" b="1" i="0" u="none" strike="noStrike" kern="0" cap="none" spc="0" normalizeH="0" baseline="0" noProof="0">
              <a:ln>
                <a:noFill/>
              </a:ln>
              <a:solidFill>
                <a:prstClr val="white"/>
              </a:solidFill>
              <a:effectLst/>
              <a:uLnTx/>
              <a:uFillTx/>
              <a:cs typeface="Arial" pitchFamily="34" charset="0"/>
            </a:endParaRPr>
          </a:p>
        </p:txBody>
      </p:sp>
      <p:sp>
        <p:nvSpPr>
          <p:cNvPr id="11" name="Oval 10">
            <a:extLst>
              <a:ext uri="{FF2B5EF4-FFF2-40B4-BE49-F238E27FC236}">
                <a16:creationId xmlns:a16="http://schemas.microsoft.com/office/drawing/2014/main" id="{7FDD4C78-01CF-4AA2-9B38-275E5589DD97}"/>
              </a:ext>
            </a:extLst>
          </p:cNvPr>
          <p:cNvSpPr/>
          <p:nvPr/>
        </p:nvSpPr>
        <p:spPr>
          <a:xfrm>
            <a:off x="4491481" y="2056351"/>
            <a:ext cx="227108" cy="227108"/>
          </a:xfrm>
          <a:prstGeom prst="ellipse">
            <a:avLst/>
          </a:prstGeom>
          <a:solidFill>
            <a:srgbClr val="555151"/>
          </a:solidFill>
          <a:ln w="12700" cap="flat" cmpd="sng" algn="ctr">
            <a:noFill/>
            <a:prstDash val="solid"/>
            <a:miter lim="800000"/>
          </a:ln>
          <a:effectLst/>
        </p:spPr>
        <p:txBody>
          <a:bodyPr wrap="none" lIns="0" tIns="0" rIns="0" bIns="0" rtlCol="0" anchor="ctr" anchorCtr="0"/>
          <a:lstStyle/>
          <a:p>
            <a:pPr marL="0" marR="0" lvl="0" indent="0" algn="ctr" defTabSz="68580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cs typeface="Arial" panose="020B0604020202020204" pitchFamily="34" charset="0"/>
              </a:rPr>
              <a:t>3</a:t>
            </a:r>
            <a:endParaRPr kumimoji="0" lang="en-GB" sz="1200" b="1" i="0" u="none" strike="noStrike" kern="0" cap="none" spc="0" normalizeH="0" baseline="0" noProof="0">
              <a:ln>
                <a:noFill/>
              </a:ln>
              <a:solidFill>
                <a:prstClr val="white"/>
              </a:solidFill>
              <a:effectLst/>
              <a:uLnTx/>
              <a:uFillTx/>
              <a:cs typeface="Arial" pitchFamily="34" charset="0"/>
            </a:endParaRPr>
          </a:p>
        </p:txBody>
      </p:sp>
      <p:sp>
        <p:nvSpPr>
          <p:cNvPr id="12" name="Arrow: Chevron 11">
            <a:extLst>
              <a:ext uri="{FF2B5EF4-FFF2-40B4-BE49-F238E27FC236}">
                <a16:creationId xmlns:a16="http://schemas.microsoft.com/office/drawing/2014/main" id="{156DBD03-2219-4BB9-9A30-FBC22B537AAD}"/>
              </a:ext>
            </a:extLst>
          </p:cNvPr>
          <p:cNvSpPr>
            <a:spLocks noChangeAspect="1"/>
          </p:cNvSpPr>
          <p:nvPr/>
        </p:nvSpPr>
        <p:spPr>
          <a:xfrm>
            <a:off x="8110692" y="2192284"/>
            <a:ext cx="1775654" cy="396618"/>
          </a:xfrm>
          <a:prstGeom prst="chevron">
            <a:avLst>
              <a:gd name="adj" fmla="val 17894"/>
            </a:avLst>
          </a:prstGeom>
          <a:solidFill>
            <a:srgbClr val="76DBD1"/>
          </a:solidFill>
          <a:ln w="12700" cap="flat" cmpd="sng" algn="ctr">
            <a:noFill/>
            <a:prstDash val="solid"/>
            <a:miter lim="800000"/>
          </a:ln>
          <a:effectLst/>
        </p:spPr>
        <p:txBody>
          <a:bodyPr wrap="none" lIns="0" tIns="0" rIns="0" bIns="0" rtlCol="0" anchor="ctr" anchorCtr="0"/>
          <a:lstStyle/>
          <a:p>
            <a:pPr marL="53975" marR="0" lvl="0" indent="0" defTabSz="685807"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cs typeface="Arial" panose="020B0604020202020204" pitchFamily="34" charset="0"/>
              </a:rPr>
              <a:t>Treated</a:t>
            </a:r>
            <a:endParaRPr kumimoji="0" lang="en-GB"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3" name="Oval 12">
            <a:extLst>
              <a:ext uri="{FF2B5EF4-FFF2-40B4-BE49-F238E27FC236}">
                <a16:creationId xmlns:a16="http://schemas.microsoft.com/office/drawing/2014/main" id="{85CAC80F-A40A-4312-8C08-479835EF0DDA}"/>
              </a:ext>
            </a:extLst>
          </p:cNvPr>
          <p:cNvSpPr/>
          <p:nvPr/>
        </p:nvSpPr>
        <p:spPr>
          <a:xfrm>
            <a:off x="8050251" y="2056351"/>
            <a:ext cx="227108" cy="227108"/>
          </a:xfrm>
          <a:prstGeom prst="ellipse">
            <a:avLst/>
          </a:prstGeom>
          <a:solidFill>
            <a:srgbClr val="555151"/>
          </a:solidFill>
          <a:ln w="12700" cap="flat" cmpd="sng" algn="ctr">
            <a:noFill/>
            <a:prstDash val="solid"/>
            <a:miter lim="800000"/>
          </a:ln>
          <a:effectLst/>
        </p:spPr>
        <p:txBody>
          <a:bodyPr wrap="none" lIns="0" tIns="0" rIns="0" bIns="0" rtlCol="0" anchor="ctr" anchorCtr="0"/>
          <a:lstStyle/>
          <a:p>
            <a:pPr marL="0" marR="0" lvl="0" indent="0" algn="ctr" defTabSz="68580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cs typeface="Arial" pitchFamily="34" charset="0"/>
              </a:rPr>
              <a:t>5</a:t>
            </a:r>
            <a:endParaRPr kumimoji="0" lang="en-GB" sz="1200" b="1" i="0" u="none" strike="noStrike" kern="0" cap="none" spc="0" normalizeH="0" baseline="0" noProof="0" dirty="0">
              <a:ln>
                <a:noFill/>
              </a:ln>
              <a:solidFill>
                <a:prstClr val="white"/>
              </a:solidFill>
              <a:effectLst/>
              <a:uLnTx/>
              <a:uFillTx/>
              <a:cs typeface="Arial" pitchFamily="34" charset="0"/>
            </a:endParaRPr>
          </a:p>
        </p:txBody>
      </p:sp>
      <p:sp>
        <p:nvSpPr>
          <p:cNvPr id="14" name="Arrow: Chevron 13">
            <a:extLst>
              <a:ext uri="{FF2B5EF4-FFF2-40B4-BE49-F238E27FC236}">
                <a16:creationId xmlns:a16="http://schemas.microsoft.com/office/drawing/2014/main" id="{4BD9346D-2AFF-4C5A-A3C8-6A88D2D2ED6A}"/>
              </a:ext>
            </a:extLst>
          </p:cNvPr>
          <p:cNvSpPr>
            <a:spLocks noChangeAspect="1"/>
          </p:cNvSpPr>
          <p:nvPr/>
        </p:nvSpPr>
        <p:spPr>
          <a:xfrm>
            <a:off x="6344650" y="2192284"/>
            <a:ext cx="1775654" cy="396618"/>
          </a:xfrm>
          <a:prstGeom prst="chevron">
            <a:avLst>
              <a:gd name="adj" fmla="val 17894"/>
            </a:avLst>
          </a:prstGeom>
          <a:solidFill>
            <a:srgbClr val="76DBD1"/>
          </a:solidFill>
          <a:ln w="12700" cap="flat" cmpd="sng" algn="ctr">
            <a:noFill/>
            <a:prstDash val="solid"/>
            <a:miter lim="800000"/>
          </a:ln>
          <a:effectLst/>
        </p:spPr>
        <p:txBody>
          <a:bodyPr wrap="none" lIns="0" tIns="0" rIns="0" bIns="0" rtlCol="0" anchor="ctr" anchorCtr="0"/>
          <a:lstStyle/>
          <a:p>
            <a:pPr marL="53975" marR="0" lvl="0" indent="0" defTabSz="68580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cs typeface="Arial" panose="020B0604020202020204" pitchFamily="34" charset="0"/>
              </a:rPr>
              <a:t>Quarantine or Isolated</a:t>
            </a:r>
            <a:endParaRPr kumimoji="0" lang="en-GB" sz="12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5" name="Oval 14">
            <a:extLst>
              <a:ext uri="{FF2B5EF4-FFF2-40B4-BE49-F238E27FC236}">
                <a16:creationId xmlns:a16="http://schemas.microsoft.com/office/drawing/2014/main" id="{6A4625CB-E49A-4BC8-B198-613A3B991837}"/>
              </a:ext>
            </a:extLst>
          </p:cNvPr>
          <p:cNvSpPr/>
          <p:nvPr/>
        </p:nvSpPr>
        <p:spPr>
          <a:xfrm>
            <a:off x="6270866" y="2056351"/>
            <a:ext cx="227108" cy="227108"/>
          </a:xfrm>
          <a:prstGeom prst="ellipse">
            <a:avLst/>
          </a:prstGeom>
          <a:solidFill>
            <a:srgbClr val="555151"/>
          </a:solidFill>
          <a:ln w="12700" cap="flat" cmpd="sng" algn="ctr">
            <a:noFill/>
            <a:prstDash val="solid"/>
            <a:miter lim="800000"/>
          </a:ln>
          <a:effectLst/>
        </p:spPr>
        <p:txBody>
          <a:bodyPr wrap="none" lIns="0" tIns="0" rIns="0" bIns="0" rtlCol="0" anchor="ctr" anchorCtr="0"/>
          <a:lstStyle/>
          <a:p>
            <a:pPr marL="0" marR="0" lvl="0" indent="0" algn="ctr" defTabSz="685807" eaLnBrk="1" fontAlgn="auto" latinLnBrk="0" hangingPunct="1">
              <a:lnSpc>
                <a:spcPct val="100000"/>
              </a:lnSpc>
              <a:spcBef>
                <a:spcPts val="0"/>
              </a:spcBef>
              <a:spcAft>
                <a:spcPts val="0"/>
              </a:spcAft>
              <a:buClrTx/>
              <a:buSzTx/>
              <a:buFontTx/>
              <a:buNone/>
              <a:tabLst/>
              <a:defRPr/>
            </a:pPr>
            <a:r>
              <a:rPr lang="en-US" sz="1200" b="1" kern="0" dirty="0">
                <a:solidFill>
                  <a:prstClr val="white"/>
                </a:solidFill>
                <a:cs typeface="Arial" panose="020B0604020202020204" pitchFamily="34" charset="0"/>
              </a:rPr>
              <a:t>4</a:t>
            </a:r>
            <a:endParaRPr kumimoji="0" lang="en-GB" sz="1200" b="1" i="0" u="none" strike="noStrike" kern="0" cap="none" spc="0" normalizeH="0" baseline="0" noProof="0" dirty="0">
              <a:ln>
                <a:noFill/>
              </a:ln>
              <a:solidFill>
                <a:prstClr val="white"/>
              </a:solidFill>
              <a:effectLst/>
              <a:uLnTx/>
              <a:uFillTx/>
              <a:cs typeface="Arial" pitchFamily="34" charset="0"/>
            </a:endParaRPr>
          </a:p>
        </p:txBody>
      </p:sp>
      <p:sp>
        <p:nvSpPr>
          <p:cNvPr id="16" name="Arrow: Chevron 15">
            <a:extLst>
              <a:ext uri="{FF2B5EF4-FFF2-40B4-BE49-F238E27FC236}">
                <a16:creationId xmlns:a16="http://schemas.microsoft.com/office/drawing/2014/main" id="{84032AAA-9203-459F-8326-EA4388DE16D1}"/>
              </a:ext>
            </a:extLst>
          </p:cNvPr>
          <p:cNvSpPr>
            <a:spLocks noChangeAspect="1"/>
          </p:cNvSpPr>
          <p:nvPr/>
        </p:nvSpPr>
        <p:spPr>
          <a:xfrm>
            <a:off x="9876734" y="2192284"/>
            <a:ext cx="1775654" cy="396618"/>
          </a:xfrm>
          <a:prstGeom prst="chevron">
            <a:avLst>
              <a:gd name="adj" fmla="val 17894"/>
            </a:avLst>
          </a:prstGeom>
          <a:solidFill>
            <a:srgbClr val="76DBD1"/>
          </a:solidFill>
          <a:ln w="12700" cap="flat" cmpd="sng" algn="ctr">
            <a:noFill/>
            <a:prstDash val="solid"/>
            <a:miter lim="800000"/>
          </a:ln>
          <a:effectLst/>
        </p:spPr>
        <p:txBody>
          <a:bodyPr wrap="none" lIns="0" tIns="0" rIns="0" bIns="0" rtlCol="0" anchor="ctr" anchorCtr="0"/>
          <a:lstStyle/>
          <a:p>
            <a:pPr marL="53975" marR="0" lvl="0" indent="0" defTabSz="68580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cs typeface="Arial" panose="020B0604020202020204" pitchFamily="34" charset="0"/>
              </a:rPr>
              <a:t>Discharge or Death</a:t>
            </a:r>
            <a:endParaRPr kumimoji="0" lang="en-GB" sz="12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7" name="Oval 16">
            <a:extLst>
              <a:ext uri="{FF2B5EF4-FFF2-40B4-BE49-F238E27FC236}">
                <a16:creationId xmlns:a16="http://schemas.microsoft.com/office/drawing/2014/main" id="{EEDE9457-F102-47D3-94BC-4A78673F6AB2}"/>
              </a:ext>
            </a:extLst>
          </p:cNvPr>
          <p:cNvSpPr/>
          <p:nvPr/>
        </p:nvSpPr>
        <p:spPr>
          <a:xfrm>
            <a:off x="9829635" y="2056351"/>
            <a:ext cx="227108" cy="227108"/>
          </a:xfrm>
          <a:prstGeom prst="ellipse">
            <a:avLst/>
          </a:prstGeom>
          <a:solidFill>
            <a:srgbClr val="555151"/>
          </a:solidFill>
          <a:ln w="12700" cap="flat" cmpd="sng" algn="ctr">
            <a:noFill/>
            <a:prstDash val="solid"/>
            <a:miter lim="800000"/>
          </a:ln>
          <a:effectLst/>
        </p:spPr>
        <p:txBody>
          <a:bodyPr wrap="none" lIns="0" tIns="0" rIns="0" bIns="0" rtlCol="0" anchor="ctr" anchorCtr="0"/>
          <a:lstStyle/>
          <a:p>
            <a:pPr marL="0" marR="0" lvl="0" indent="0" algn="ctr" defTabSz="68580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cs typeface="Arial" pitchFamily="34" charset="0"/>
              </a:rPr>
              <a:t>6</a:t>
            </a:r>
            <a:endParaRPr kumimoji="0" lang="en-GB" sz="1200" b="1" i="0" u="none" strike="noStrike" kern="0" cap="none" spc="0" normalizeH="0" baseline="0" noProof="0" dirty="0">
              <a:ln>
                <a:noFill/>
              </a:ln>
              <a:solidFill>
                <a:prstClr val="white"/>
              </a:solidFill>
              <a:effectLst/>
              <a:uLnTx/>
              <a:uFillTx/>
              <a:cs typeface="Arial" pitchFamily="34" charset="0"/>
            </a:endParaRPr>
          </a:p>
        </p:txBody>
      </p:sp>
      <p:sp>
        <p:nvSpPr>
          <p:cNvPr id="18" name="Rectangle 17">
            <a:extLst>
              <a:ext uri="{FF2B5EF4-FFF2-40B4-BE49-F238E27FC236}">
                <a16:creationId xmlns:a16="http://schemas.microsoft.com/office/drawing/2014/main" id="{AEE10E3D-F270-4EF5-B27E-4B264E482D9B}"/>
              </a:ext>
            </a:extLst>
          </p:cNvPr>
          <p:cNvSpPr/>
          <p:nvPr/>
        </p:nvSpPr>
        <p:spPr>
          <a:xfrm>
            <a:off x="1046265" y="2688830"/>
            <a:ext cx="1665832" cy="1071639"/>
          </a:xfrm>
          <a:prstGeom prst="rect">
            <a:avLst/>
          </a:prstGeom>
          <a:solidFill>
            <a:srgbClr val="ECF4F3"/>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dirty="0">
                <a:solidFill>
                  <a:schemeClr val="bg1"/>
                </a:solidFill>
              </a:rPr>
              <a:t>Point of Entry Management</a:t>
            </a:r>
            <a:endParaRPr lang="en-GB" dirty="0" err="1">
              <a:solidFill>
                <a:schemeClr val="bg1"/>
              </a:solidFill>
            </a:endParaRPr>
          </a:p>
        </p:txBody>
      </p:sp>
      <p:sp>
        <p:nvSpPr>
          <p:cNvPr id="19" name="Rectangle 18">
            <a:extLst>
              <a:ext uri="{FF2B5EF4-FFF2-40B4-BE49-F238E27FC236}">
                <a16:creationId xmlns:a16="http://schemas.microsoft.com/office/drawing/2014/main" id="{DAE3DD26-E1F1-4817-A116-B82212FE3C60}"/>
              </a:ext>
            </a:extLst>
          </p:cNvPr>
          <p:cNvSpPr/>
          <p:nvPr/>
        </p:nvSpPr>
        <p:spPr>
          <a:xfrm>
            <a:off x="1046265" y="6101157"/>
            <a:ext cx="10513351" cy="502920"/>
          </a:xfrm>
          <a:prstGeom prst="rect">
            <a:avLst/>
          </a:prstGeom>
          <a:solidFill>
            <a:srgbClr val="FBFAD3"/>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2000" b="1" dirty="0">
                <a:solidFill>
                  <a:schemeClr val="bg1"/>
                </a:solidFill>
              </a:rPr>
              <a:t>Central Co-ordination</a:t>
            </a:r>
            <a:endParaRPr lang="en-GB" sz="2000" b="1" dirty="0" err="1">
              <a:solidFill>
                <a:schemeClr val="bg1"/>
              </a:solidFill>
            </a:endParaRPr>
          </a:p>
        </p:txBody>
      </p:sp>
      <p:sp>
        <p:nvSpPr>
          <p:cNvPr id="20" name="Rectangle 19">
            <a:extLst>
              <a:ext uri="{FF2B5EF4-FFF2-40B4-BE49-F238E27FC236}">
                <a16:creationId xmlns:a16="http://schemas.microsoft.com/office/drawing/2014/main" id="{CA9290A6-5FC9-40F7-85E3-0BED62767C14}"/>
              </a:ext>
            </a:extLst>
          </p:cNvPr>
          <p:cNvSpPr/>
          <p:nvPr/>
        </p:nvSpPr>
        <p:spPr>
          <a:xfrm>
            <a:off x="6359176" y="2688832"/>
            <a:ext cx="5200441" cy="1071640"/>
          </a:xfrm>
          <a:prstGeom prst="rect">
            <a:avLst/>
          </a:prstGeom>
          <a:solidFill>
            <a:srgbClr val="FBFAD3"/>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2000" b="1" dirty="0">
                <a:solidFill>
                  <a:schemeClr val="bg1"/>
                </a:solidFill>
              </a:rPr>
              <a:t>Case Management</a:t>
            </a:r>
            <a:endParaRPr lang="en-GB" sz="2000" b="1" dirty="0" err="1">
              <a:solidFill>
                <a:schemeClr val="bg1"/>
              </a:solidFill>
            </a:endParaRPr>
          </a:p>
        </p:txBody>
      </p:sp>
      <p:sp>
        <p:nvSpPr>
          <p:cNvPr id="21" name="Rectangle 20">
            <a:extLst>
              <a:ext uri="{FF2B5EF4-FFF2-40B4-BE49-F238E27FC236}">
                <a16:creationId xmlns:a16="http://schemas.microsoft.com/office/drawing/2014/main" id="{370E3028-8CE7-43EB-9913-1F11BF779E7E}"/>
              </a:ext>
            </a:extLst>
          </p:cNvPr>
          <p:cNvSpPr/>
          <p:nvPr/>
        </p:nvSpPr>
        <p:spPr>
          <a:xfrm>
            <a:off x="2797779" y="2688831"/>
            <a:ext cx="1693702" cy="502920"/>
          </a:xfrm>
          <a:prstGeom prst="rect">
            <a:avLst/>
          </a:prstGeom>
          <a:solidFill>
            <a:srgbClr val="ECF4F3"/>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dirty="0">
                <a:solidFill>
                  <a:schemeClr val="bg1"/>
                </a:solidFill>
              </a:rPr>
              <a:t>Surveillance</a:t>
            </a:r>
            <a:endParaRPr lang="en-GB" dirty="0" err="1">
              <a:solidFill>
                <a:schemeClr val="bg1"/>
              </a:solidFill>
            </a:endParaRPr>
          </a:p>
        </p:txBody>
      </p:sp>
      <p:sp>
        <p:nvSpPr>
          <p:cNvPr id="22" name="Rectangle 21">
            <a:extLst>
              <a:ext uri="{FF2B5EF4-FFF2-40B4-BE49-F238E27FC236}">
                <a16:creationId xmlns:a16="http://schemas.microsoft.com/office/drawing/2014/main" id="{E7606F1D-3941-4419-96CD-CB4D0CB26FBF}"/>
              </a:ext>
            </a:extLst>
          </p:cNvPr>
          <p:cNvSpPr/>
          <p:nvPr/>
        </p:nvSpPr>
        <p:spPr>
          <a:xfrm rot="16200000">
            <a:off x="-1203287" y="4433278"/>
            <a:ext cx="3915246" cy="426353"/>
          </a:xfrm>
          <a:prstGeom prst="rect">
            <a:avLst/>
          </a:prstGeom>
          <a:solidFill>
            <a:srgbClr val="57A99A"/>
          </a:solidFill>
          <a:ln w="12700" cap="flat" cmpd="sng" algn="ctr">
            <a:noFill/>
            <a:prstDash val="solid"/>
            <a:miter lim="800000"/>
          </a:ln>
          <a:effectLst/>
        </p:spPr>
        <p:txBody>
          <a:bodyPr wrap="none" lIns="0" tIns="0" rIns="0" bIns="0" rtlCol="0" anchor="ctr" anchorCtr="0"/>
          <a:lstStyle/>
          <a:p>
            <a:pPr marL="53975" algn="ctr" defTabSz="685807" eaLnBrk="1" fontAlgn="auto" hangingPunct="1">
              <a:spcBef>
                <a:spcPts val="0"/>
              </a:spcBef>
              <a:spcAft>
                <a:spcPts val="0"/>
              </a:spcAft>
            </a:pPr>
            <a:r>
              <a:rPr lang="en-US" sz="2500" b="1" kern="0" dirty="0">
                <a:solidFill>
                  <a:srgbClr val="FFFF00"/>
                </a:solidFill>
                <a:cs typeface="Arial" panose="020B0604020202020204" pitchFamily="34" charset="0"/>
              </a:rPr>
              <a:t>Response required</a:t>
            </a:r>
            <a:endParaRPr lang="en-GB" sz="2500" b="1" kern="0" dirty="0" err="1">
              <a:solidFill>
                <a:srgbClr val="FFFF00"/>
              </a:solidFill>
              <a:cs typeface="Arial" panose="020B0604020202020204" pitchFamily="34" charset="0"/>
            </a:endParaRPr>
          </a:p>
        </p:txBody>
      </p:sp>
      <p:sp>
        <p:nvSpPr>
          <p:cNvPr id="23" name="Rectangle 22">
            <a:extLst>
              <a:ext uri="{FF2B5EF4-FFF2-40B4-BE49-F238E27FC236}">
                <a16:creationId xmlns:a16="http://schemas.microsoft.com/office/drawing/2014/main" id="{B4E55F85-B043-463B-A28A-D56921AE5CC9}"/>
              </a:ext>
            </a:extLst>
          </p:cNvPr>
          <p:cNvSpPr/>
          <p:nvPr/>
        </p:nvSpPr>
        <p:spPr>
          <a:xfrm>
            <a:off x="1046265" y="3826272"/>
            <a:ext cx="1665832" cy="1071641"/>
          </a:xfrm>
          <a:prstGeom prst="rect">
            <a:avLst/>
          </a:prstGeom>
          <a:solidFill>
            <a:srgbClr val="ECF4F3"/>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dirty="0">
                <a:solidFill>
                  <a:schemeClr val="bg1"/>
                </a:solidFill>
              </a:rPr>
              <a:t>Infection Prevention &amp; Control (IPC)</a:t>
            </a:r>
            <a:endParaRPr lang="en-GB" dirty="0" err="1">
              <a:solidFill>
                <a:schemeClr val="bg1"/>
              </a:solidFill>
            </a:endParaRPr>
          </a:p>
        </p:txBody>
      </p:sp>
      <p:sp>
        <p:nvSpPr>
          <p:cNvPr id="24" name="Rectangle 23">
            <a:extLst>
              <a:ext uri="{FF2B5EF4-FFF2-40B4-BE49-F238E27FC236}">
                <a16:creationId xmlns:a16="http://schemas.microsoft.com/office/drawing/2014/main" id="{79BA17FD-7A50-4AB8-996C-2EBD3E156525}"/>
              </a:ext>
            </a:extLst>
          </p:cNvPr>
          <p:cNvSpPr/>
          <p:nvPr/>
        </p:nvSpPr>
        <p:spPr>
          <a:xfrm>
            <a:off x="2797779" y="3826273"/>
            <a:ext cx="8761838" cy="502920"/>
          </a:xfrm>
          <a:prstGeom prst="rect">
            <a:avLst/>
          </a:prstGeom>
          <a:solidFill>
            <a:srgbClr val="FBFAD3"/>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2000" b="1" dirty="0">
                <a:solidFill>
                  <a:schemeClr val="bg1"/>
                </a:solidFill>
              </a:rPr>
              <a:t>Capacity Building</a:t>
            </a:r>
            <a:endParaRPr lang="en-GB" sz="2000" b="1" dirty="0" err="1">
              <a:solidFill>
                <a:schemeClr val="bg1"/>
              </a:solidFill>
            </a:endParaRPr>
          </a:p>
        </p:txBody>
      </p:sp>
      <p:sp>
        <p:nvSpPr>
          <p:cNvPr id="25" name="Rectangle 24">
            <a:extLst>
              <a:ext uri="{FF2B5EF4-FFF2-40B4-BE49-F238E27FC236}">
                <a16:creationId xmlns:a16="http://schemas.microsoft.com/office/drawing/2014/main" id="{601C3971-62E9-4F8F-BF29-9654AB46B7CF}"/>
              </a:ext>
            </a:extLst>
          </p:cNvPr>
          <p:cNvSpPr/>
          <p:nvPr/>
        </p:nvSpPr>
        <p:spPr>
          <a:xfrm>
            <a:off x="1046265" y="4963715"/>
            <a:ext cx="10513352" cy="502920"/>
          </a:xfrm>
          <a:prstGeom prst="rect">
            <a:avLst/>
          </a:prstGeom>
          <a:solidFill>
            <a:srgbClr val="FBFAD3"/>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2000" b="1" dirty="0">
                <a:solidFill>
                  <a:schemeClr val="bg1"/>
                </a:solidFill>
              </a:rPr>
              <a:t>Risk Communication &amp; Social Mobilization</a:t>
            </a:r>
            <a:endParaRPr lang="en-GB" sz="2000" b="1" dirty="0" err="1">
              <a:solidFill>
                <a:schemeClr val="bg1"/>
              </a:solidFill>
            </a:endParaRPr>
          </a:p>
        </p:txBody>
      </p:sp>
      <p:sp>
        <p:nvSpPr>
          <p:cNvPr id="26" name="Rectangle 25">
            <a:extLst>
              <a:ext uri="{FF2B5EF4-FFF2-40B4-BE49-F238E27FC236}">
                <a16:creationId xmlns:a16="http://schemas.microsoft.com/office/drawing/2014/main" id="{FCBD40B7-540D-44B0-8C9A-F4AE274D719F}"/>
              </a:ext>
            </a:extLst>
          </p:cNvPr>
          <p:cNvSpPr/>
          <p:nvPr/>
        </p:nvSpPr>
        <p:spPr>
          <a:xfrm>
            <a:off x="1046264" y="5532436"/>
            <a:ext cx="10513352" cy="502920"/>
          </a:xfrm>
          <a:prstGeom prst="rect">
            <a:avLst/>
          </a:prstGeom>
          <a:solidFill>
            <a:srgbClr val="FBFAD3"/>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2000" b="1" dirty="0">
                <a:solidFill>
                  <a:schemeClr val="bg1"/>
                </a:solidFill>
              </a:rPr>
              <a:t>Logistics &amp; Supplies</a:t>
            </a:r>
            <a:endParaRPr lang="en-GB" sz="2000" b="1" dirty="0" err="1">
              <a:solidFill>
                <a:schemeClr val="bg1"/>
              </a:solidFill>
            </a:endParaRPr>
          </a:p>
        </p:txBody>
      </p:sp>
      <p:sp>
        <p:nvSpPr>
          <p:cNvPr id="27" name="Rectangle 26">
            <a:extLst>
              <a:ext uri="{FF2B5EF4-FFF2-40B4-BE49-F238E27FC236}">
                <a16:creationId xmlns:a16="http://schemas.microsoft.com/office/drawing/2014/main" id="{7302ECFB-DF64-47D2-BD67-CDFE8B5C6CCE}"/>
              </a:ext>
            </a:extLst>
          </p:cNvPr>
          <p:cNvSpPr/>
          <p:nvPr/>
        </p:nvSpPr>
        <p:spPr>
          <a:xfrm>
            <a:off x="4599496" y="2688833"/>
            <a:ext cx="1693702" cy="1071640"/>
          </a:xfrm>
          <a:prstGeom prst="rect">
            <a:avLst/>
          </a:prstGeom>
          <a:solidFill>
            <a:srgbClr val="FBFAD3"/>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2000" b="1" dirty="0">
                <a:solidFill>
                  <a:schemeClr val="bg1"/>
                </a:solidFill>
              </a:rPr>
              <a:t>Laboratory Testing</a:t>
            </a:r>
            <a:endParaRPr lang="en-GB" sz="2000" b="1" dirty="0" err="1">
              <a:solidFill>
                <a:schemeClr val="bg1"/>
              </a:solidFill>
            </a:endParaRPr>
          </a:p>
        </p:txBody>
      </p:sp>
      <p:sp>
        <p:nvSpPr>
          <p:cNvPr id="28" name="Rectangle 27">
            <a:extLst>
              <a:ext uri="{FF2B5EF4-FFF2-40B4-BE49-F238E27FC236}">
                <a16:creationId xmlns:a16="http://schemas.microsoft.com/office/drawing/2014/main" id="{1786966C-926B-4344-B517-318C7F7691CD}"/>
              </a:ext>
            </a:extLst>
          </p:cNvPr>
          <p:cNvSpPr/>
          <p:nvPr/>
        </p:nvSpPr>
        <p:spPr>
          <a:xfrm>
            <a:off x="2797779" y="3257552"/>
            <a:ext cx="1693702" cy="502920"/>
          </a:xfrm>
          <a:prstGeom prst="rect">
            <a:avLst/>
          </a:prstGeom>
          <a:solidFill>
            <a:srgbClr val="ECF4F3"/>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dirty="0">
                <a:solidFill>
                  <a:schemeClr val="bg1"/>
                </a:solidFill>
              </a:rPr>
              <a:t>Epidemiology</a:t>
            </a:r>
            <a:endParaRPr lang="en-GB" dirty="0" err="1">
              <a:solidFill>
                <a:schemeClr val="bg1"/>
              </a:solidFill>
            </a:endParaRPr>
          </a:p>
        </p:txBody>
      </p:sp>
      <p:sp>
        <p:nvSpPr>
          <p:cNvPr id="29" name="Arrow: Pentagon 28">
            <a:extLst>
              <a:ext uri="{FF2B5EF4-FFF2-40B4-BE49-F238E27FC236}">
                <a16:creationId xmlns:a16="http://schemas.microsoft.com/office/drawing/2014/main" id="{69A83A17-1268-4681-A1E7-15866F6CDBA9}"/>
              </a:ext>
            </a:extLst>
          </p:cNvPr>
          <p:cNvSpPr>
            <a:spLocks noChangeAspect="1"/>
          </p:cNvSpPr>
          <p:nvPr/>
        </p:nvSpPr>
        <p:spPr>
          <a:xfrm>
            <a:off x="1784368" y="1574354"/>
            <a:ext cx="9868020" cy="396618"/>
          </a:xfrm>
          <a:prstGeom prst="homePlate">
            <a:avLst>
              <a:gd name="adj" fmla="val 23155"/>
            </a:avLst>
          </a:prstGeom>
          <a:solidFill>
            <a:srgbClr val="57A99A"/>
          </a:solidFill>
          <a:ln w="12700" cap="flat" cmpd="sng" algn="ctr">
            <a:noFill/>
            <a:prstDash val="solid"/>
            <a:miter lim="800000"/>
          </a:ln>
          <a:effectLst/>
        </p:spPr>
        <p:txBody>
          <a:bodyPr wrap="none" lIns="0" tIns="0" rIns="0" bIns="0" rtlCol="0" anchor="ctr" anchorCtr="0"/>
          <a:lstStyle/>
          <a:p>
            <a:pPr marL="53975" marR="0" lvl="0" indent="0" algn="ctr" defTabSz="685807"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a:ln>
                  <a:noFill/>
                </a:ln>
                <a:solidFill>
                  <a:srgbClr val="FBFAD3"/>
                </a:solidFill>
                <a:effectLst/>
                <a:uLnTx/>
                <a:uFillTx/>
                <a:cs typeface="Arial" panose="020B0604020202020204" pitchFamily="34" charset="0"/>
              </a:rPr>
              <a:t>Stages of exposure to COVID-19</a:t>
            </a:r>
            <a:endParaRPr kumimoji="0" lang="en-GB" sz="2500" b="1" i="0" u="none" strike="noStrike" kern="0" cap="none" spc="0" normalizeH="0" baseline="0" noProof="0" dirty="0">
              <a:ln>
                <a:noFill/>
              </a:ln>
              <a:solidFill>
                <a:srgbClr val="FBFAD3"/>
              </a:solidFill>
              <a:effectLst/>
              <a:uLnTx/>
              <a:uFillTx/>
              <a:cs typeface="Arial" pitchFamily="34" charset="0"/>
            </a:endParaRPr>
          </a:p>
        </p:txBody>
      </p:sp>
      <p:pic>
        <p:nvPicPr>
          <p:cNvPr id="30" name="Graphic 29" descr="Male profile">
            <a:extLst>
              <a:ext uri="{FF2B5EF4-FFF2-40B4-BE49-F238E27FC236}">
                <a16:creationId xmlns:a16="http://schemas.microsoft.com/office/drawing/2014/main" id="{815DF644-A9E4-4A97-BFCD-6E62293756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9819" y="1470774"/>
            <a:ext cx="624548" cy="624548"/>
          </a:xfrm>
          <a:prstGeom prst="rect">
            <a:avLst/>
          </a:prstGeom>
        </p:spPr>
      </p:pic>
      <p:sp>
        <p:nvSpPr>
          <p:cNvPr id="31" name="Rectangle 30">
            <a:extLst>
              <a:ext uri="{FF2B5EF4-FFF2-40B4-BE49-F238E27FC236}">
                <a16:creationId xmlns:a16="http://schemas.microsoft.com/office/drawing/2014/main" id="{14ED2D40-2E06-41C1-BD70-B1CBCD7F71C3}"/>
              </a:ext>
            </a:extLst>
          </p:cNvPr>
          <p:cNvSpPr/>
          <p:nvPr/>
        </p:nvSpPr>
        <p:spPr>
          <a:xfrm>
            <a:off x="2797778" y="4394994"/>
            <a:ext cx="8761838" cy="502920"/>
          </a:xfrm>
          <a:prstGeom prst="rect">
            <a:avLst/>
          </a:prstGeom>
          <a:solidFill>
            <a:srgbClr val="FBFAD3"/>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spcAft>
                <a:spcPts val="600"/>
              </a:spcAft>
              <a:buClr>
                <a:schemeClr val="accent2"/>
              </a:buClr>
              <a:buSzPct val="70000"/>
            </a:pPr>
            <a:r>
              <a:rPr lang="en-US" sz="2000" b="1" dirty="0">
                <a:solidFill>
                  <a:schemeClr val="bg1"/>
                </a:solidFill>
              </a:rPr>
              <a:t>Data Collection, Monitoring &amp; Evaluation</a:t>
            </a:r>
            <a:endParaRPr lang="en-GB" sz="2000" b="1" dirty="0" err="1">
              <a:solidFill>
                <a:schemeClr val="bg1"/>
              </a:solidFill>
            </a:endParaRPr>
          </a:p>
        </p:txBody>
      </p:sp>
      <p:sp>
        <p:nvSpPr>
          <p:cNvPr id="2" name="TextBox 1">
            <a:extLst>
              <a:ext uri="{FF2B5EF4-FFF2-40B4-BE49-F238E27FC236}">
                <a16:creationId xmlns:a16="http://schemas.microsoft.com/office/drawing/2014/main" id="{E998C81D-5EE1-4833-80D0-655D33E33854}"/>
              </a:ext>
            </a:extLst>
          </p:cNvPr>
          <p:cNvSpPr txBox="1"/>
          <p:nvPr/>
        </p:nvSpPr>
        <p:spPr>
          <a:xfrm>
            <a:off x="541158" y="6642100"/>
            <a:ext cx="2925942" cy="161583"/>
          </a:xfrm>
          <a:prstGeom prst="rect">
            <a:avLst/>
          </a:prstGeom>
          <a:noFill/>
        </p:spPr>
        <p:txBody>
          <a:bodyPr wrap="square" lIns="0" tIns="0" rIns="0" bIns="0" rtlCol="0">
            <a:spAutoFit/>
          </a:bodyPr>
          <a:lstStyle/>
          <a:p>
            <a:pPr>
              <a:spcAft>
                <a:spcPts val="600"/>
              </a:spcAft>
              <a:buClr>
                <a:schemeClr val="accent2"/>
              </a:buClr>
              <a:buSzPct val="70000"/>
            </a:pPr>
            <a:r>
              <a:rPr lang="en-US" sz="1050" dirty="0">
                <a:solidFill>
                  <a:schemeClr val="bg1"/>
                </a:solidFill>
              </a:rPr>
              <a:t>Source: EY analysis</a:t>
            </a:r>
          </a:p>
        </p:txBody>
      </p:sp>
      <p:sp>
        <p:nvSpPr>
          <p:cNvPr id="3" name="Rectangle 2">
            <a:extLst>
              <a:ext uri="{FF2B5EF4-FFF2-40B4-BE49-F238E27FC236}">
                <a16:creationId xmlns:a16="http://schemas.microsoft.com/office/drawing/2014/main" id="{EC57869F-E4C9-4B6D-A4E7-AA0E01D2D093}"/>
              </a:ext>
            </a:extLst>
          </p:cNvPr>
          <p:cNvSpPr/>
          <p:nvPr/>
        </p:nvSpPr>
        <p:spPr>
          <a:xfrm>
            <a:off x="8432800" y="1207409"/>
            <a:ext cx="457200" cy="215444"/>
          </a:xfrm>
          <a:prstGeom prst="rect">
            <a:avLst/>
          </a:prstGeom>
          <a:solidFill>
            <a:srgbClr val="FBFAD3"/>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28600" indent="-228600" algn="ctr">
              <a:spcAft>
                <a:spcPts val="600"/>
              </a:spcAft>
              <a:buClr>
                <a:schemeClr val="accent2"/>
              </a:buClr>
              <a:buSzPct val="70000"/>
              <a:buFont typeface="Arial" pitchFamily="34" charset="0"/>
              <a:buChar char="►"/>
            </a:pPr>
            <a:endParaRPr lang="en-US" sz="1400" dirty="0" err="1">
              <a:solidFill>
                <a:schemeClr val="bg1"/>
              </a:solidFill>
            </a:endParaRPr>
          </a:p>
        </p:txBody>
      </p:sp>
      <p:sp>
        <p:nvSpPr>
          <p:cNvPr id="4" name="TextBox 3">
            <a:extLst>
              <a:ext uri="{FF2B5EF4-FFF2-40B4-BE49-F238E27FC236}">
                <a16:creationId xmlns:a16="http://schemas.microsoft.com/office/drawing/2014/main" id="{B8FC0139-23B2-4EA9-A57F-DE900183441C}"/>
              </a:ext>
            </a:extLst>
          </p:cNvPr>
          <p:cNvSpPr txBox="1"/>
          <p:nvPr/>
        </p:nvSpPr>
        <p:spPr>
          <a:xfrm>
            <a:off x="9016835" y="1221716"/>
            <a:ext cx="3035465" cy="215444"/>
          </a:xfrm>
          <a:prstGeom prst="rect">
            <a:avLst/>
          </a:prstGeom>
          <a:noFill/>
        </p:spPr>
        <p:txBody>
          <a:bodyPr wrap="square" lIns="0" tIns="0" rIns="0" bIns="0" rtlCol="0">
            <a:spAutoFit/>
          </a:bodyPr>
          <a:lstStyle/>
          <a:p>
            <a:pPr>
              <a:spcAft>
                <a:spcPts val="600"/>
              </a:spcAft>
              <a:buClr>
                <a:schemeClr val="accent2"/>
              </a:buClr>
              <a:buSzPct val="70000"/>
            </a:pPr>
            <a:r>
              <a:rPr lang="en-US" sz="1400" dirty="0">
                <a:solidFill>
                  <a:schemeClr val="bg1"/>
                </a:solidFill>
              </a:rPr>
              <a:t>Response areas we  plan to support</a:t>
            </a:r>
          </a:p>
        </p:txBody>
      </p:sp>
    </p:spTree>
    <p:extLst>
      <p:ext uri="{BB962C8B-B14F-4D97-AF65-F5344CB8AC3E}">
        <p14:creationId xmlns:p14="http://schemas.microsoft.com/office/powerpoint/2010/main" val="219521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hidden="1">
            <a:extLst>
              <a:ext uri="{FF2B5EF4-FFF2-40B4-BE49-F238E27FC236}">
                <a16:creationId xmlns:a16="http://schemas.microsoft.com/office/drawing/2014/main" id="{CAAC5ABF-BC25-47B2-A1DE-0855E6B9F048}"/>
              </a:ext>
            </a:extLst>
          </p:cNvPr>
          <p:cNvGraphicFramePr>
            <a:graphicFrameLocks noChangeAspect="1"/>
          </p:cNvGraphicFramePr>
          <p:nvPr>
            <p:custDataLst>
              <p:tags r:id="rId2"/>
            </p:custDataLst>
            <p:extLst>
              <p:ext uri="{D42A27DB-BD31-4B8C-83A1-F6EECF244321}">
                <p14:modId xmlns:p14="http://schemas.microsoft.com/office/powerpoint/2010/main" val="894191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66" name="think-cell Slide" r:id="rId5" imgW="473" imgH="476" progId="TCLayout.ActiveDocument.1">
                  <p:embed/>
                </p:oleObj>
              </mc:Choice>
              <mc:Fallback>
                <p:oleObj name="think-cell Slide" r:id="rId5" imgW="473" imgH="476" progId="TCLayout.ActiveDocument.1">
                  <p:embed/>
                  <p:pic>
                    <p:nvPicPr>
                      <p:cNvPr id="34" name="Object 33" hidden="1">
                        <a:extLst>
                          <a:ext uri="{FF2B5EF4-FFF2-40B4-BE49-F238E27FC236}">
                            <a16:creationId xmlns:a16="http://schemas.microsoft.com/office/drawing/2014/main" id="{CAAC5ABF-BC25-47B2-A1DE-0855E6B9F0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 name="Rectangle 32" hidden="1">
            <a:extLst>
              <a:ext uri="{FF2B5EF4-FFF2-40B4-BE49-F238E27FC236}">
                <a16:creationId xmlns:a16="http://schemas.microsoft.com/office/drawing/2014/main" id="{708DE6C9-7358-4B13-AA02-0D4FF1D686D8}"/>
              </a:ext>
            </a:extLst>
          </p:cNvPr>
          <p:cNvSpPr/>
          <p:nvPr>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Aft>
                <a:spcPts val="600"/>
              </a:spcAft>
              <a:buClr>
                <a:schemeClr val="accent2"/>
              </a:buClr>
              <a:buSzPct val="70000"/>
            </a:pPr>
            <a:endParaRPr lang="en-US" sz="240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itle 5">
            <a:extLst>
              <a:ext uri="{FF2B5EF4-FFF2-40B4-BE49-F238E27FC236}">
                <a16:creationId xmlns:a16="http://schemas.microsoft.com/office/drawing/2014/main" id="{3A74AFBA-84DA-4454-A38B-278D3800BE9F}"/>
              </a:ext>
            </a:extLst>
          </p:cNvPr>
          <p:cNvSpPr>
            <a:spLocks noGrp="1"/>
          </p:cNvSpPr>
          <p:nvPr>
            <p:ph type="title"/>
          </p:nvPr>
        </p:nvSpPr>
        <p:spPr/>
        <p:txBody>
          <a:bodyPr/>
          <a:lstStyle/>
          <a:p>
            <a:r>
              <a:rPr lang="en-US" sz="2400" b="0" dirty="0"/>
              <a:t>We will continue to </a:t>
            </a:r>
            <a:r>
              <a:rPr lang="en-US" sz="2400" b="0" dirty="0">
                <a:solidFill>
                  <a:srgbClr val="76DBD1"/>
                </a:solidFill>
              </a:rPr>
              <a:t>s</a:t>
            </a:r>
            <a:r>
              <a:rPr lang="en-US" sz="2400" dirty="0">
                <a:solidFill>
                  <a:srgbClr val="76DBD1"/>
                </a:solidFill>
              </a:rPr>
              <a:t>upport the NCDC, Federal and State Governments </a:t>
            </a:r>
            <a:r>
              <a:rPr lang="en-US" sz="2400" b="0" dirty="0"/>
              <a:t>across multiple response fronts</a:t>
            </a:r>
          </a:p>
        </p:txBody>
      </p:sp>
      <p:sp>
        <p:nvSpPr>
          <p:cNvPr id="32" name="Rectangle 31">
            <a:extLst>
              <a:ext uri="{FF2B5EF4-FFF2-40B4-BE49-F238E27FC236}">
                <a16:creationId xmlns:a16="http://schemas.microsoft.com/office/drawing/2014/main" id="{D146152E-40A8-4C2C-AC93-99256FCB0581}"/>
              </a:ext>
            </a:extLst>
          </p:cNvPr>
          <p:cNvSpPr/>
          <p:nvPr/>
        </p:nvSpPr>
        <p:spPr>
          <a:xfrm>
            <a:off x="1001480" y="1364132"/>
            <a:ext cx="2072539" cy="617021"/>
          </a:xfrm>
          <a:prstGeom prst="rect">
            <a:avLst/>
          </a:prstGeom>
          <a:solidFill>
            <a:srgbClr val="57A99A"/>
          </a:solidFill>
          <a:ln w="25400" cap="flat" cmpd="sng" algn="ctr">
            <a:noFill/>
            <a:prstDash val="solid"/>
          </a:ln>
          <a:effectLst/>
        </p:spPr>
        <p:txBody>
          <a:bodyPr lIns="36000" rIns="36000"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mj-lt"/>
                <a:ea typeface="+mn-ea"/>
                <a:cs typeface="+mn-cs"/>
              </a:rPr>
              <a:t>  Laboratory Testing</a:t>
            </a:r>
          </a:p>
        </p:txBody>
      </p:sp>
      <p:sp>
        <p:nvSpPr>
          <p:cNvPr id="35" name="Rectangle 34">
            <a:extLst>
              <a:ext uri="{FF2B5EF4-FFF2-40B4-BE49-F238E27FC236}">
                <a16:creationId xmlns:a16="http://schemas.microsoft.com/office/drawing/2014/main" id="{FF000FDA-3761-4189-B817-D1452877D864}"/>
              </a:ext>
            </a:extLst>
          </p:cNvPr>
          <p:cNvSpPr/>
          <p:nvPr/>
        </p:nvSpPr>
        <p:spPr>
          <a:xfrm>
            <a:off x="3233730" y="1364132"/>
            <a:ext cx="8322826" cy="617021"/>
          </a:xfrm>
          <a:prstGeom prst="rect">
            <a:avLst/>
          </a:prstGeom>
          <a:noFill/>
          <a:ln w="25400" cap="flat" cmpd="sng" algn="ctr">
            <a:noFill/>
            <a:prstDash val="solid"/>
          </a:ln>
          <a:effectLst/>
        </p:spPr>
        <p:txBody>
          <a:bodyPr lIns="0" rIns="0" rtlCol="0" anchor="ctr"/>
          <a:lstStyle/>
          <a:p>
            <a:pPr marL="285750" marR="0" lvl="0" indent="-285750" defTabSz="914293" eaLnBrk="1" fontAlgn="auto" latinLnBrk="0" hangingPunct="1">
              <a:lnSpc>
                <a:spcPct val="100000"/>
              </a:lnSpc>
              <a:spcBef>
                <a:spcPts val="0"/>
              </a:spcBef>
              <a:spcAft>
                <a:spcPts val="300"/>
              </a:spcAft>
              <a:buClrTx/>
              <a:buSzTx/>
              <a:buFont typeface="+mj-lt"/>
              <a:buAutoNum type="arabicPeriod"/>
              <a:tabLst/>
              <a:defRPr/>
            </a:pPr>
            <a:r>
              <a:rPr lang="en-US" sz="1200" kern="0" dirty="0">
                <a:solidFill>
                  <a:srgbClr val="000000"/>
                </a:solidFill>
                <a:latin typeface="+mj-lt"/>
              </a:rPr>
              <a:t>Provide World Class </a:t>
            </a:r>
            <a:r>
              <a:rPr lang="en-US" sz="1200" b="1" kern="0" dirty="0">
                <a:solidFill>
                  <a:srgbClr val="000000"/>
                </a:solidFill>
                <a:latin typeface="+mj-lt"/>
              </a:rPr>
              <a:t>Laboratories</a:t>
            </a:r>
            <a:r>
              <a:rPr lang="en-US" sz="1200" kern="0" dirty="0">
                <a:solidFill>
                  <a:srgbClr val="000000"/>
                </a:solidFill>
                <a:latin typeface="+mj-lt"/>
              </a:rPr>
              <a:t> as additional testing sites across the country</a:t>
            </a:r>
          </a:p>
          <a:p>
            <a:pPr marL="285750" marR="0" lvl="0" indent="-285750" defTabSz="914293" eaLnBrk="1" fontAlgn="auto" latinLnBrk="0" hangingPunct="1">
              <a:lnSpc>
                <a:spcPct val="100000"/>
              </a:lnSpc>
              <a:spcBef>
                <a:spcPts val="0"/>
              </a:spcBef>
              <a:spcAft>
                <a:spcPts val="300"/>
              </a:spcAft>
              <a:buClrTx/>
              <a:buSzTx/>
              <a:buFont typeface="+mj-lt"/>
              <a:buAutoNum type="arabicPeriod"/>
              <a:tabLst/>
              <a:defRPr/>
            </a:pPr>
            <a:r>
              <a:rPr lang="en-US" sz="1200" kern="0" dirty="0">
                <a:solidFill>
                  <a:srgbClr val="000000"/>
                </a:solidFill>
                <a:latin typeface="+mj-lt"/>
              </a:rPr>
              <a:t>Provide </a:t>
            </a:r>
            <a:r>
              <a:rPr lang="en-US" sz="1200" b="1" kern="0" dirty="0">
                <a:solidFill>
                  <a:srgbClr val="000000"/>
                </a:solidFill>
                <a:latin typeface="+mj-lt"/>
              </a:rPr>
              <a:t>Testing Kits </a:t>
            </a:r>
            <a:r>
              <a:rPr lang="en-US" sz="1200" kern="0" dirty="0">
                <a:solidFill>
                  <a:srgbClr val="000000"/>
                </a:solidFill>
                <a:latin typeface="+mj-lt"/>
              </a:rPr>
              <a:t>and Related Laboratory Materials</a:t>
            </a:r>
          </a:p>
          <a:p>
            <a:pPr marL="285750" marR="0" lvl="0" indent="-285750" defTabSz="914293" eaLnBrk="1" fontAlgn="auto" latinLnBrk="0" hangingPunct="1">
              <a:lnSpc>
                <a:spcPct val="100000"/>
              </a:lnSpc>
              <a:spcBef>
                <a:spcPts val="0"/>
              </a:spcBef>
              <a:spcAft>
                <a:spcPts val="300"/>
              </a:spcAft>
              <a:buClrTx/>
              <a:buSzTx/>
              <a:buFont typeface="+mj-lt"/>
              <a:buAutoNum type="arabicPeriod"/>
              <a:tabLst/>
              <a:defRPr/>
            </a:pPr>
            <a:r>
              <a:rPr lang="en-US" sz="1200" kern="0" dirty="0">
                <a:solidFill>
                  <a:srgbClr val="000000"/>
                </a:solidFill>
                <a:latin typeface="+mj-lt"/>
              </a:rPr>
              <a:t>Support with Import Logistics (Courier/Cargo Flight)</a:t>
            </a:r>
          </a:p>
        </p:txBody>
      </p:sp>
      <p:sp>
        <p:nvSpPr>
          <p:cNvPr id="36" name="Rectangle 35">
            <a:extLst>
              <a:ext uri="{FF2B5EF4-FFF2-40B4-BE49-F238E27FC236}">
                <a16:creationId xmlns:a16="http://schemas.microsoft.com/office/drawing/2014/main" id="{2194DDC9-3044-4264-9257-E0C8CE40E8CA}"/>
              </a:ext>
            </a:extLst>
          </p:cNvPr>
          <p:cNvSpPr/>
          <p:nvPr/>
        </p:nvSpPr>
        <p:spPr>
          <a:xfrm>
            <a:off x="1001480" y="2108733"/>
            <a:ext cx="2072539" cy="617021"/>
          </a:xfrm>
          <a:prstGeom prst="rect">
            <a:avLst/>
          </a:prstGeom>
          <a:solidFill>
            <a:srgbClr val="57A99A"/>
          </a:solidFill>
          <a:ln w="25400" cap="flat" cmpd="sng" algn="ctr">
            <a:noFill/>
            <a:prstDash val="solid"/>
          </a:ln>
          <a:effectLst/>
        </p:spPr>
        <p:txBody>
          <a:bodyPr lIns="36000" rIns="36000"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r>
              <a:rPr lang="en-US" sz="1400" b="1" kern="0" dirty="0">
                <a:solidFill>
                  <a:srgbClr val="FFFFFF"/>
                </a:solidFill>
                <a:latin typeface="+mj-lt"/>
              </a:rPr>
              <a:t> Case Management</a:t>
            </a:r>
          </a:p>
        </p:txBody>
      </p:sp>
      <p:sp>
        <p:nvSpPr>
          <p:cNvPr id="37" name="Rectangle 36">
            <a:extLst>
              <a:ext uri="{FF2B5EF4-FFF2-40B4-BE49-F238E27FC236}">
                <a16:creationId xmlns:a16="http://schemas.microsoft.com/office/drawing/2014/main" id="{27895273-9066-4783-B874-48860F9B5584}"/>
              </a:ext>
            </a:extLst>
          </p:cNvPr>
          <p:cNvSpPr/>
          <p:nvPr/>
        </p:nvSpPr>
        <p:spPr>
          <a:xfrm>
            <a:off x="1001480" y="2842278"/>
            <a:ext cx="2072539" cy="617021"/>
          </a:xfrm>
          <a:prstGeom prst="rect">
            <a:avLst/>
          </a:prstGeom>
          <a:solidFill>
            <a:srgbClr val="57A99A"/>
          </a:solidFill>
          <a:ln w="25400" cap="flat" cmpd="sng" algn="ctr">
            <a:noFill/>
            <a:prstDash val="solid"/>
          </a:ln>
          <a:effectLst/>
        </p:spPr>
        <p:txBody>
          <a:bodyPr lIns="36000" rIns="36000"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mj-lt"/>
              </a:rPr>
              <a:t>Data Collection, </a:t>
            </a:r>
          </a:p>
          <a:p>
            <a:pPr marL="0" marR="0" lvl="0" indent="0" algn="ctr" defTabSz="914293"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mj-lt"/>
              </a:rPr>
              <a:t>Monitoring &amp; </a:t>
            </a:r>
          </a:p>
          <a:p>
            <a:pPr marL="0" marR="0" lvl="0" indent="0" algn="ctr" defTabSz="914293"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mj-lt"/>
              </a:rPr>
              <a:t>Evaluation</a:t>
            </a:r>
          </a:p>
        </p:txBody>
      </p:sp>
      <p:sp>
        <p:nvSpPr>
          <p:cNvPr id="38" name="Rectangle 37">
            <a:extLst>
              <a:ext uri="{FF2B5EF4-FFF2-40B4-BE49-F238E27FC236}">
                <a16:creationId xmlns:a16="http://schemas.microsoft.com/office/drawing/2014/main" id="{D49BFB70-3ED4-4B18-BF5C-A0F8186CEE5A}"/>
              </a:ext>
            </a:extLst>
          </p:cNvPr>
          <p:cNvSpPr/>
          <p:nvPr/>
        </p:nvSpPr>
        <p:spPr>
          <a:xfrm>
            <a:off x="1001480" y="3575823"/>
            <a:ext cx="2072539" cy="617021"/>
          </a:xfrm>
          <a:prstGeom prst="rect">
            <a:avLst/>
          </a:prstGeom>
          <a:solidFill>
            <a:srgbClr val="57A99A"/>
          </a:solidFill>
          <a:ln w="25400" cap="flat" cmpd="sng" algn="ctr">
            <a:noFill/>
            <a:prstDash val="solid"/>
          </a:ln>
          <a:effectLst/>
        </p:spPr>
        <p:txBody>
          <a:bodyPr lIns="36000" rIns="36000"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mn-ea"/>
                <a:cs typeface="+mn-cs"/>
              </a:rPr>
              <a:t>Capacity Building</a:t>
            </a:r>
          </a:p>
        </p:txBody>
      </p:sp>
      <p:sp>
        <p:nvSpPr>
          <p:cNvPr id="39" name="Rectangle 38">
            <a:extLst>
              <a:ext uri="{FF2B5EF4-FFF2-40B4-BE49-F238E27FC236}">
                <a16:creationId xmlns:a16="http://schemas.microsoft.com/office/drawing/2014/main" id="{8A85B1BE-3F18-42AB-806E-6CE5DC6CCA0A}"/>
              </a:ext>
            </a:extLst>
          </p:cNvPr>
          <p:cNvSpPr/>
          <p:nvPr/>
        </p:nvSpPr>
        <p:spPr>
          <a:xfrm>
            <a:off x="1001480" y="5031857"/>
            <a:ext cx="2072539" cy="617021"/>
          </a:xfrm>
          <a:prstGeom prst="rect">
            <a:avLst/>
          </a:prstGeom>
          <a:solidFill>
            <a:srgbClr val="57A99A"/>
          </a:solidFill>
          <a:ln w="25400" cap="flat" cmpd="sng" algn="ctr">
            <a:noFill/>
            <a:prstDash val="solid"/>
          </a:ln>
          <a:effectLst/>
        </p:spPr>
        <p:txBody>
          <a:bodyPr lIns="36000" rIns="36000"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mj-lt"/>
              </a:rPr>
              <a:t>Logistics &amp; Supplies</a:t>
            </a:r>
          </a:p>
        </p:txBody>
      </p:sp>
      <p:sp>
        <p:nvSpPr>
          <p:cNvPr id="40" name="Rectangle 39">
            <a:extLst>
              <a:ext uri="{FF2B5EF4-FFF2-40B4-BE49-F238E27FC236}">
                <a16:creationId xmlns:a16="http://schemas.microsoft.com/office/drawing/2014/main" id="{9CAFAD04-7568-4423-B16C-1184E38CC0FF}"/>
              </a:ext>
            </a:extLst>
          </p:cNvPr>
          <p:cNvSpPr/>
          <p:nvPr/>
        </p:nvSpPr>
        <p:spPr>
          <a:xfrm>
            <a:off x="1001480" y="5765403"/>
            <a:ext cx="2072539" cy="617021"/>
          </a:xfrm>
          <a:prstGeom prst="rect">
            <a:avLst/>
          </a:prstGeom>
          <a:solidFill>
            <a:srgbClr val="57A99A"/>
          </a:solidFill>
          <a:ln w="25400" cap="flat" cmpd="sng" algn="ctr">
            <a:noFill/>
            <a:prstDash val="solid"/>
          </a:ln>
          <a:effectLst/>
        </p:spPr>
        <p:txBody>
          <a:bodyPr lIns="36000" rIns="36000"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mj-lt"/>
              </a:rPr>
              <a:t>Central Co-ordination</a:t>
            </a:r>
          </a:p>
        </p:txBody>
      </p:sp>
      <p:sp>
        <p:nvSpPr>
          <p:cNvPr id="41" name="Oval 40">
            <a:extLst>
              <a:ext uri="{FF2B5EF4-FFF2-40B4-BE49-F238E27FC236}">
                <a16:creationId xmlns:a16="http://schemas.microsoft.com/office/drawing/2014/main" id="{27779D67-6869-4CF3-9230-CC7BD5663FFE}"/>
              </a:ext>
            </a:extLst>
          </p:cNvPr>
          <p:cNvSpPr/>
          <p:nvPr/>
        </p:nvSpPr>
        <p:spPr>
          <a:xfrm>
            <a:off x="641438" y="5035076"/>
            <a:ext cx="598314" cy="598314"/>
          </a:xfrm>
          <a:prstGeom prst="ellipse">
            <a:avLst/>
          </a:prstGeom>
          <a:solidFill>
            <a:srgbClr val="FFFFFF"/>
          </a:solidFill>
          <a:ln w="38100" cap="flat" cmpd="sng" algn="ctr">
            <a:solidFill>
              <a:srgbClr val="555151"/>
            </a:solidFill>
            <a:prstDash val="solid"/>
          </a:ln>
          <a:effectLst/>
        </p:spPr>
        <p:txBody>
          <a:bodyPr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0000"/>
              </a:solidFill>
              <a:effectLst/>
              <a:uLnTx/>
              <a:uFillTx/>
              <a:latin typeface="+mj-lt"/>
              <a:ea typeface="+mn-ea"/>
              <a:cs typeface="+mn-cs"/>
            </a:endParaRPr>
          </a:p>
        </p:txBody>
      </p:sp>
      <p:sp>
        <p:nvSpPr>
          <p:cNvPr id="42" name="Oval 41">
            <a:extLst>
              <a:ext uri="{FF2B5EF4-FFF2-40B4-BE49-F238E27FC236}">
                <a16:creationId xmlns:a16="http://schemas.microsoft.com/office/drawing/2014/main" id="{8ADD9F15-A436-4EEF-8402-DFD79031430A}"/>
              </a:ext>
            </a:extLst>
          </p:cNvPr>
          <p:cNvSpPr/>
          <p:nvPr/>
        </p:nvSpPr>
        <p:spPr>
          <a:xfrm>
            <a:off x="641438" y="2111649"/>
            <a:ext cx="598314" cy="598314"/>
          </a:xfrm>
          <a:prstGeom prst="ellipse">
            <a:avLst/>
          </a:prstGeom>
          <a:solidFill>
            <a:srgbClr val="FFFFFF"/>
          </a:solidFill>
          <a:ln w="38100" cap="flat" cmpd="sng" algn="ctr">
            <a:solidFill>
              <a:srgbClr val="555151"/>
            </a:solidFill>
            <a:prstDash val="solid"/>
          </a:ln>
          <a:effectLst/>
        </p:spPr>
        <p:txBody>
          <a:bodyPr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0000"/>
              </a:solidFill>
              <a:effectLst/>
              <a:uLnTx/>
              <a:uFillTx/>
              <a:latin typeface="+mj-lt"/>
              <a:ea typeface="+mn-ea"/>
              <a:cs typeface="+mn-cs"/>
            </a:endParaRPr>
          </a:p>
        </p:txBody>
      </p:sp>
      <p:sp>
        <p:nvSpPr>
          <p:cNvPr id="43" name="Oval 42">
            <a:extLst>
              <a:ext uri="{FF2B5EF4-FFF2-40B4-BE49-F238E27FC236}">
                <a16:creationId xmlns:a16="http://schemas.microsoft.com/office/drawing/2014/main" id="{3844C9EF-6A8E-4A8E-A459-945B2CF12131}"/>
              </a:ext>
            </a:extLst>
          </p:cNvPr>
          <p:cNvSpPr/>
          <p:nvPr/>
        </p:nvSpPr>
        <p:spPr>
          <a:xfrm>
            <a:off x="641440" y="2845292"/>
            <a:ext cx="598313" cy="598313"/>
          </a:xfrm>
          <a:prstGeom prst="ellipse">
            <a:avLst/>
          </a:prstGeom>
          <a:solidFill>
            <a:srgbClr val="FFFFFF"/>
          </a:solidFill>
          <a:ln w="38100" cap="flat" cmpd="sng" algn="ctr">
            <a:solidFill>
              <a:srgbClr val="555151"/>
            </a:solidFill>
            <a:prstDash val="solid"/>
          </a:ln>
          <a:effectLst/>
        </p:spPr>
        <p:txBody>
          <a:bodyPr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0000"/>
              </a:solidFill>
              <a:effectLst/>
              <a:uLnTx/>
              <a:uFillTx/>
              <a:latin typeface="+mj-lt"/>
              <a:ea typeface="+mn-ea"/>
              <a:cs typeface="+mn-cs"/>
            </a:endParaRPr>
          </a:p>
        </p:txBody>
      </p:sp>
      <p:sp>
        <p:nvSpPr>
          <p:cNvPr id="44" name="Oval 43">
            <a:extLst>
              <a:ext uri="{FF2B5EF4-FFF2-40B4-BE49-F238E27FC236}">
                <a16:creationId xmlns:a16="http://schemas.microsoft.com/office/drawing/2014/main" id="{83721DED-2DB3-4B97-BD94-07FCBDC325A4}"/>
              </a:ext>
            </a:extLst>
          </p:cNvPr>
          <p:cNvSpPr/>
          <p:nvPr/>
        </p:nvSpPr>
        <p:spPr>
          <a:xfrm>
            <a:off x="641438" y="5768720"/>
            <a:ext cx="598314" cy="598314"/>
          </a:xfrm>
          <a:prstGeom prst="ellipse">
            <a:avLst/>
          </a:prstGeom>
          <a:solidFill>
            <a:srgbClr val="FFFFFF"/>
          </a:solidFill>
          <a:ln w="38100" cap="flat" cmpd="sng" algn="ctr">
            <a:solidFill>
              <a:srgbClr val="555151"/>
            </a:solidFill>
            <a:prstDash val="solid"/>
          </a:ln>
          <a:effectLst/>
        </p:spPr>
        <p:txBody>
          <a:bodyPr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0000"/>
              </a:solidFill>
              <a:effectLst/>
              <a:uLnTx/>
              <a:uFillTx/>
              <a:latin typeface="+mj-lt"/>
              <a:ea typeface="+mn-ea"/>
              <a:cs typeface="+mn-cs"/>
            </a:endParaRPr>
          </a:p>
        </p:txBody>
      </p:sp>
      <p:sp>
        <p:nvSpPr>
          <p:cNvPr id="45" name="Oval 44">
            <a:extLst>
              <a:ext uri="{FF2B5EF4-FFF2-40B4-BE49-F238E27FC236}">
                <a16:creationId xmlns:a16="http://schemas.microsoft.com/office/drawing/2014/main" id="{029956C7-5118-40A9-A545-47C3B4B00030}"/>
              </a:ext>
            </a:extLst>
          </p:cNvPr>
          <p:cNvSpPr/>
          <p:nvPr/>
        </p:nvSpPr>
        <p:spPr>
          <a:xfrm>
            <a:off x="641440" y="3578938"/>
            <a:ext cx="598315" cy="598314"/>
          </a:xfrm>
          <a:prstGeom prst="ellipse">
            <a:avLst/>
          </a:prstGeom>
          <a:solidFill>
            <a:srgbClr val="FFFFFF"/>
          </a:solidFill>
          <a:ln w="38100" cap="flat" cmpd="sng" algn="ctr">
            <a:solidFill>
              <a:srgbClr val="555151"/>
            </a:solidFill>
            <a:prstDash val="solid"/>
          </a:ln>
          <a:effectLst/>
        </p:spPr>
        <p:txBody>
          <a:bodyPr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0000"/>
              </a:solidFill>
              <a:effectLst/>
              <a:uLnTx/>
              <a:uFillTx/>
              <a:latin typeface="+mj-lt"/>
              <a:ea typeface="+mn-ea"/>
              <a:cs typeface="+mn-cs"/>
            </a:endParaRPr>
          </a:p>
        </p:txBody>
      </p:sp>
      <p:sp>
        <p:nvSpPr>
          <p:cNvPr id="46" name="Oval 45">
            <a:extLst>
              <a:ext uri="{FF2B5EF4-FFF2-40B4-BE49-F238E27FC236}">
                <a16:creationId xmlns:a16="http://schemas.microsoft.com/office/drawing/2014/main" id="{1FC4E3C1-F63A-4920-B2F2-730A444E4E3E}"/>
              </a:ext>
            </a:extLst>
          </p:cNvPr>
          <p:cNvSpPr/>
          <p:nvPr/>
        </p:nvSpPr>
        <p:spPr>
          <a:xfrm>
            <a:off x="641439" y="1366847"/>
            <a:ext cx="598314" cy="598314"/>
          </a:xfrm>
          <a:prstGeom prst="ellipse">
            <a:avLst/>
          </a:prstGeom>
          <a:solidFill>
            <a:srgbClr val="FFFFFF"/>
          </a:solidFill>
          <a:ln w="38100" cap="flat" cmpd="sng" algn="ctr">
            <a:solidFill>
              <a:srgbClr val="555151"/>
            </a:solidFill>
            <a:prstDash val="solid"/>
          </a:ln>
          <a:effectLst/>
        </p:spPr>
        <p:txBody>
          <a:bodyPr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0000"/>
              </a:solidFill>
              <a:effectLst/>
              <a:uLnTx/>
              <a:uFillTx/>
              <a:latin typeface="+mj-lt"/>
              <a:ea typeface="+mn-ea"/>
              <a:cs typeface="+mn-cs"/>
            </a:endParaRPr>
          </a:p>
        </p:txBody>
      </p:sp>
      <p:sp>
        <p:nvSpPr>
          <p:cNvPr id="47" name="Rectangle 46">
            <a:extLst>
              <a:ext uri="{FF2B5EF4-FFF2-40B4-BE49-F238E27FC236}">
                <a16:creationId xmlns:a16="http://schemas.microsoft.com/office/drawing/2014/main" id="{4DD0377E-5709-4963-A674-2605AED88618}"/>
              </a:ext>
            </a:extLst>
          </p:cNvPr>
          <p:cNvSpPr/>
          <p:nvPr/>
        </p:nvSpPr>
        <p:spPr>
          <a:xfrm>
            <a:off x="1001480" y="4316437"/>
            <a:ext cx="2072539" cy="617021"/>
          </a:xfrm>
          <a:prstGeom prst="rect">
            <a:avLst/>
          </a:prstGeom>
          <a:solidFill>
            <a:srgbClr val="57A99A"/>
          </a:solidFill>
          <a:ln w="25400" cap="flat" cmpd="sng" algn="ctr">
            <a:noFill/>
            <a:prstDash val="solid"/>
          </a:ln>
          <a:effectLst/>
        </p:spPr>
        <p:txBody>
          <a:bodyPr lIns="36000" rIns="36000"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r>
              <a:rPr lang="en-US" sz="1200" b="1" kern="0" dirty="0">
                <a:solidFill>
                  <a:srgbClr val="FFFFFF"/>
                </a:solidFill>
              </a:rPr>
              <a:t>Risk </a:t>
            </a:r>
          </a:p>
          <a:p>
            <a:pPr marL="0" marR="0" lvl="0" indent="0" algn="ctr" defTabSz="914293" eaLnBrk="1" fontAlgn="auto" latinLnBrk="0" hangingPunct="1">
              <a:lnSpc>
                <a:spcPct val="100000"/>
              </a:lnSpc>
              <a:spcBef>
                <a:spcPts val="0"/>
              </a:spcBef>
              <a:spcAft>
                <a:spcPts val="0"/>
              </a:spcAft>
              <a:buClrTx/>
              <a:buSzTx/>
              <a:buFontTx/>
              <a:buNone/>
              <a:tabLst/>
              <a:defRPr/>
            </a:pPr>
            <a:r>
              <a:rPr lang="en-US" sz="1200" b="1" kern="0" dirty="0">
                <a:solidFill>
                  <a:srgbClr val="FFFFFF"/>
                </a:solidFill>
              </a:rPr>
              <a:t>Communication &amp; </a:t>
            </a:r>
          </a:p>
          <a:p>
            <a:pPr marL="0" marR="0" lvl="0" indent="0" algn="ctr" defTabSz="914293" eaLnBrk="1" fontAlgn="auto" latinLnBrk="0" hangingPunct="1">
              <a:lnSpc>
                <a:spcPct val="100000"/>
              </a:lnSpc>
              <a:spcBef>
                <a:spcPts val="0"/>
              </a:spcBef>
              <a:spcAft>
                <a:spcPts val="0"/>
              </a:spcAft>
              <a:buClrTx/>
              <a:buSzTx/>
              <a:buFontTx/>
              <a:buNone/>
              <a:tabLst/>
              <a:defRPr/>
            </a:pPr>
            <a:r>
              <a:rPr lang="en-US" sz="1200" b="1" kern="0" dirty="0">
                <a:solidFill>
                  <a:srgbClr val="FFFFFF"/>
                </a:solidFill>
              </a:rPr>
              <a:t>Social Mobilization</a:t>
            </a:r>
          </a:p>
        </p:txBody>
      </p:sp>
      <p:sp>
        <p:nvSpPr>
          <p:cNvPr id="48" name="Oval 47">
            <a:extLst>
              <a:ext uri="{FF2B5EF4-FFF2-40B4-BE49-F238E27FC236}">
                <a16:creationId xmlns:a16="http://schemas.microsoft.com/office/drawing/2014/main" id="{A48A31F5-1B83-492D-8931-43A8BE883941}"/>
              </a:ext>
            </a:extLst>
          </p:cNvPr>
          <p:cNvSpPr/>
          <p:nvPr/>
        </p:nvSpPr>
        <p:spPr>
          <a:xfrm>
            <a:off x="641437" y="4319251"/>
            <a:ext cx="598314" cy="598314"/>
          </a:xfrm>
          <a:prstGeom prst="ellipse">
            <a:avLst/>
          </a:prstGeom>
          <a:solidFill>
            <a:srgbClr val="FFFFFF"/>
          </a:solidFill>
          <a:ln w="38100" cap="flat" cmpd="sng" algn="ctr">
            <a:solidFill>
              <a:srgbClr val="555151"/>
            </a:solidFill>
            <a:prstDash val="solid"/>
          </a:ln>
          <a:effectLst/>
        </p:spPr>
        <p:txBody>
          <a:bodyPr rtlCol="0" anchor="ctr"/>
          <a:lstStyle/>
          <a:p>
            <a:pPr marL="0" marR="0" lvl="0" indent="0" algn="ctr" defTabSz="914293"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0000"/>
              </a:solidFill>
              <a:effectLst/>
              <a:uLnTx/>
              <a:uFillTx/>
              <a:latin typeface="+mj-lt"/>
              <a:ea typeface="+mn-ea"/>
              <a:cs typeface="+mn-cs"/>
            </a:endParaRPr>
          </a:p>
        </p:txBody>
      </p:sp>
      <p:sp>
        <p:nvSpPr>
          <p:cNvPr id="49" name="Rectangle 48">
            <a:extLst>
              <a:ext uri="{FF2B5EF4-FFF2-40B4-BE49-F238E27FC236}">
                <a16:creationId xmlns:a16="http://schemas.microsoft.com/office/drawing/2014/main" id="{ED8097D3-FCCF-424B-B83D-29DBA226C517}"/>
              </a:ext>
            </a:extLst>
          </p:cNvPr>
          <p:cNvSpPr/>
          <p:nvPr/>
        </p:nvSpPr>
        <p:spPr>
          <a:xfrm>
            <a:off x="3233729" y="2097677"/>
            <a:ext cx="8322827" cy="617021"/>
          </a:xfrm>
          <a:prstGeom prst="rect">
            <a:avLst/>
          </a:prstGeom>
          <a:noFill/>
          <a:ln w="25400" cap="flat" cmpd="sng" algn="ctr">
            <a:noFill/>
            <a:prstDash val="solid"/>
          </a:ln>
          <a:effectLst/>
        </p:spPr>
        <p:txBody>
          <a:bodyPr lIns="0" rIns="0" rtlCol="0" anchor="ctr"/>
          <a:lstStyle/>
          <a:p>
            <a:pPr marL="285750" marR="0" lvl="0" indent="-285750" defTabSz="914293" eaLnBrk="1" fontAlgn="auto" latinLnBrk="0" hangingPunct="1">
              <a:lnSpc>
                <a:spcPct val="100000"/>
              </a:lnSpc>
              <a:spcBef>
                <a:spcPts val="0"/>
              </a:spcBef>
              <a:spcAft>
                <a:spcPts val="300"/>
              </a:spcAft>
              <a:buClrTx/>
              <a:buSzTx/>
              <a:buFont typeface="+mj-lt"/>
              <a:buAutoNum type="arabicPeriod" startAt="2"/>
              <a:tabLst/>
              <a:defRPr/>
            </a:pPr>
            <a:r>
              <a:rPr lang="en-US" sz="1200" kern="0" dirty="0">
                <a:solidFill>
                  <a:srgbClr val="000000"/>
                </a:solidFill>
                <a:latin typeface="+mj-lt"/>
              </a:rPr>
              <a:t>Recruit critical </a:t>
            </a:r>
            <a:r>
              <a:rPr lang="en-US" sz="1200" b="1" kern="0" dirty="0">
                <a:solidFill>
                  <a:srgbClr val="000000"/>
                </a:solidFill>
                <a:latin typeface="+mj-lt"/>
              </a:rPr>
              <a:t>healthcare personnel</a:t>
            </a:r>
            <a:r>
              <a:rPr lang="en-US" sz="1200" kern="0" dirty="0">
                <a:solidFill>
                  <a:srgbClr val="000000"/>
                </a:solidFill>
                <a:latin typeface="+mj-lt"/>
              </a:rPr>
              <a:t> for testing and </a:t>
            </a:r>
            <a:r>
              <a:rPr lang="en-US" sz="1200" kern="0" dirty="0">
                <a:solidFill>
                  <a:srgbClr val="000000"/>
                </a:solidFill>
              </a:rPr>
              <a:t>treatment </a:t>
            </a:r>
            <a:r>
              <a:rPr lang="en-US" sz="1200" kern="0" dirty="0">
                <a:solidFill>
                  <a:srgbClr val="000000"/>
                </a:solidFill>
                <a:latin typeface="+mj-lt"/>
              </a:rPr>
              <a:t>centers</a:t>
            </a:r>
          </a:p>
          <a:p>
            <a:pPr marL="285750" indent="-285750" defTabSz="914293" eaLnBrk="1" fontAlgn="auto" hangingPunct="1">
              <a:spcBef>
                <a:spcPts val="0"/>
              </a:spcBef>
              <a:spcAft>
                <a:spcPts val="300"/>
              </a:spcAft>
              <a:buFont typeface="+mj-lt"/>
              <a:buAutoNum type="arabicPeriod" startAt="2"/>
            </a:pPr>
            <a:r>
              <a:rPr lang="en-US" sz="1200" kern="0" dirty="0">
                <a:solidFill>
                  <a:srgbClr val="000000"/>
                </a:solidFill>
              </a:rPr>
              <a:t>Provide Remote Consulting leveraging the </a:t>
            </a:r>
            <a:r>
              <a:rPr lang="en-US" sz="1200" b="1" kern="0" dirty="0">
                <a:solidFill>
                  <a:srgbClr val="000000"/>
                </a:solidFill>
              </a:rPr>
              <a:t>Telemedicine Platforms already in existence in the private sector</a:t>
            </a:r>
          </a:p>
          <a:p>
            <a:pPr marL="285750" indent="-285750" defTabSz="914293" eaLnBrk="1" fontAlgn="auto" hangingPunct="1">
              <a:spcBef>
                <a:spcPts val="0"/>
              </a:spcBef>
              <a:spcAft>
                <a:spcPts val="300"/>
              </a:spcAft>
              <a:buFont typeface="+mj-lt"/>
              <a:buAutoNum type="arabicPeriod" startAt="2"/>
            </a:pPr>
            <a:r>
              <a:rPr lang="en-US" sz="1200" kern="0" dirty="0">
                <a:solidFill>
                  <a:srgbClr val="000000"/>
                </a:solidFill>
              </a:rPr>
              <a:t>Provide </a:t>
            </a:r>
            <a:r>
              <a:rPr lang="en-US" sz="1200" b="1" kern="0" dirty="0">
                <a:solidFill>
                  <a:srgbClr val="000000"/>
                </a:solidFill>
              </a:rPr>
              <a:t>COVID-19 Triage Tool </a:t>
            </a:r>
            <a:r>
              <a:rPr lang="en-US" sz="1200" kern="0" dirty="0">
                <a:solidFill>
                  <a:srgbClr val="000000"/>
                </a:solidFill>
              </a:rPr>
              <a:t>to help patients assess their risk levels and prescribe appropriate next steps</a:t>
            </a:r>
          </a:p>
        </p:txBody>
      </p:sp>
      <p:sp>
        <p:nvSpPr>
          <p:cNvPr id="50" name="Rectangle 49">
            <a:extLst>
              <a:ext uri="{FF2B5EF4-FFF2-40B4-BE49-F238E27FC236}">
                <a16:creationId xmlns:a16="http://schemas.microsoft.com/office/drawing/2014/main" id="{CBC71A14-D1DC-4F07-A15F-54600A4C2619}"/>
              </a:ext>
            </a:extLst>
          </p:cNvPr>
          <p:cNvSpPr/>
          <p:nvPr/>
        </p:nvSpPr>
        <p:spPr>
          <a:xfrm>
            <a:off x="3233730" y="2831222"/>
            <a:ext cx="8322826" cy="617021"/>
          </a:xfrm>
          <a:prstGeom prst="rect">
            <a:avLst/>
          </a:prstGeom>
          <a:noFill/>
          <a:ln w="25400" cap="flat" cmpd="sng" algn="ctr">
            <a:noFill/>
            <a:prstDash val="solid"/>
          </a:ln>
          <a:effectLst/>
        </p:spPr>
        <p:txBody>
          <a:bodyPr lIns="0" rIns="0" rtlCol="0" anchor="ctr"/>
          <a:lstStyle/>
          <a:p>
            <a:pPr marL="285750" marR="0" lvl="0" indent="-285750" defTabSz="914293" eaLnBrk="1" fontAlgn="auto" latinLnBrk="0" hangingPunct="1">
              <a:lnSpc>
                <a:spcPct val="100000"/>
              </a:lnSpc>
              <a:spcBef>
                <a:spcPts val="0"/>
              </a:spcBef>
              <a:spcAft>
                <a:spcPts val="300"/>
              </a:spcAft>
              <a:buClrTx/>
              <a:buSzTx/>
              <a:buFont typeface="+mj-lt"/>
              <a:buAutoNum type="arabicPeriod" startAt="5"/>
              <a:tabLst/>
              <a:defRPr/>
            </a:pPr>
            <a:r>
              <a:rPr lang="en-US" sz="1200" kern="0" dirty="0">
                <a:solidFill>
                  <a:srgbClr val="000000"/>
                </a:solidFill>
                <a:latin typeface="+mj-lt"/>
              </a:rPr>
              <a:t>Deploy research teams to deliver </a:t>
            </a:r>
            <a:r>
              <a:rPr lang="en-US" sz="1200" b="1" kern="0" dirty="0">
                <a:solidFill>
                  <a:srgbClr val="000000"/>
                </a:solidFill>
                <a:latin typeface="+mj-lt"/>
              </a:rPr>
              <a:t>data and analytics </a:t>
            </a:r>
            <a:r>
              <a:rPr lang="en-US" sz="1200" kern="0" dirty="0">
                <a:solidFill>
                  <a:srgbClr val="000000"/>
                </a:solidFill>
                <a:latin typeface="+mj-lt"/>
              </a:rPr>
              <a:t>on clinical protocols that are successful in other countries fighting the pandemic</a:t>
            </a:r>
          </a:p>
          <a:p>
            <a:pPr marL="285750" marR="0" lvl="0" indent="-285750" defTabSz="914293" eaLnBrk="1" fontAlgn="auto" latinLnBrk="0" hangingPunct="1">
              <a:lnSpc>
                <a:spcPct val="100000"/>
              </a:lnSpc>
              <a:spcBef>
                <a:spcPts val="0"/>
              </a:spcBef>
              <a:spcAft>
                <a:spcPts val="300"/>
              </a:spcAft>
              <a:buClrTx/>
              <a:buSzTx/>
              <a:buFont typeface="+mj-lt"/>
              <a:buAutoNum type="arabicPeriod" startAt="5"/>
              <a:tabLst/>
              <a:defRPr/>
            </a:pPr>
            <a:r>
              <a:rPr lang="en-US" sz="1200" b="1" kern="0" dirty="0">
                <a:solidFill>
                  <a:srgbClr val="000000"/>
                </a:solidFill>
                <a:latin typeface="+mj-lt"/>
              </a:rPr>
              <a:t>Track and report progress</a:t>
            </a:r>
            <a:r>
              <a:rPr lang="en-US" sz="1200" kern="0" dirty="0">
                <a:solidFill>
                  <a:srgbClr val="000000"/>
                </a:solidFill>
                <a:latin typeface="+mj-lt"/>
              </a:rPr>
              <a:t> and areas of deficiencies to the established government agencies</a:t>
            </a:r>
          </a:p>
        </p:txBody>
      </p:sp>
      <p:sp>
        <p:nvSpPr>
          <p:cNvPr id="51" name="Rectangle 50">
            <a:extLst>
              <a:ext uri="{FF2B5EF4-FFF2-40B4-BE49-F238E27FC236}">
                <a16:creationId xmlns:a16="http://schemas.microsoft.com/office/drawing/2014/main" id="{EDC8806A-F379-4B78-B285-9915E58C7A7D}"/>
              </a:ext>
            </a:extLst>
          </p:cNvPr>
          <p:cNvSpPr/>
          <p:nvPr/>
        </p:nvSpPr>
        <p:spPr>
          <a:xfrm>
            <a:off x="3233730" y="3564767"/>
            <a:ext cx="8322826" cy="617021"/>
          </a:xfrm>
          <a:prstGeom prst="rect">
            <a:avLst/>
          </a:prstGeom>
          <a:noFill/>
          <a:ln w="25400" cap="flat" cmpd="sng" algn="ctr">
            <a:noFill/>
            <a:prstDash val="solid"/>
          </a:ln>
          <a:effectLst/>
        </p:spPr>
        <p:txBody>
          <a:bodyPr lIns="0" rIns="0" rtlCol="0" anchor="ctr"/>
          <a:lstStyle/>
          <a:p>
            <a:pPr marL="285750" marR="0" lvl="0" indent="-285750" defTabSz="914293" eaLnBrk="1" fontAlgn="auto" latinLnBrk="0" hangingPunct="1">
              <a:lnSpc>
                <a:spcPct val="100000"/>
              </a:lnSpc>
              <a:spcBef>
                <a:spcPts val="0"/>
              </a:spcBef>
              <a:spcAft>
                <a:spcPts val="300"/>
              </a:spcAft>
              <a:buClrTx/>
              <a:buSzTx/>
              <a:buFont typeface="+mj-lt"/>
              <a:buAutoNum type="arabicPeriod" startAt="7"/>
              <a:tabLst/>
              <a:defRPr/>
            </a:pPr>
            <a:r>
              <a:rPr lang="en-US" sz="1200" b="1" kern="0" dirty="0">
                <a:solidFill>
                  <a:srgbClr val="000000"/>
                </a:solidFill>
              </a:rPr>
              <a:t>Train </a:t>
            </a:r>
            <a:r>
              <a:rPr lang="en-US" sz="1200" kern="0" dirty="0">
                <a:solidFill>
                  <a:srgbClr val="000000"/>
                </a:solidFill>
              </a:rPr>
              <a:t>public sector laboratory scientists on testing of COVID-19</a:t>
            </a:r>
          </a:p>
          <a:p>
            <a:pPr marL="285750" marR="0" lvl="0" indent="-285750" defTabSz="914293" eaLnBrk="1" fontAlgn="auto" latinLnBrk="0" hangingPunct="1">
              <a:lnSpc>
                <a:spcPct val="100000"/>
              </a:lnSpc>
              <a:spcBef>
                <a:spcPts val="0"/>
              </a:spcBef>
              <a:spcAft>
                <a:spcPts val="300"/>
              </a:spcAft>
              <a:buClrTx/>
              <a:buSzTx/>
              <a:buFont typeface="+mj-lt"/>
              <a:buAutoNum type="arabicPeriod" startAt="7"/>
              <a:tabLst/>
              <a:defRPr/>
            </a:pPr>
            <a:r>
              <a:rPr lang="en-US" sz="1200" b="1" kern="0" dirty="0">
                <a:solidFill>
                  <a:srgbClr val="000000"/>
                </a:solidFill>
              </a:rPr>
              <a:t>Train</a:t>
            </a:r>
            <a:r>
              <a:rPr lang="en-US" sz="1200" kern="0" dirty="0">
                <a:solidFill>
                  <a:srgbClr val="000000"/>
                </a:solidFill>
              </a:rPr>
              <a:t> critical public health personnel including Respiratory Physicians, Nurses, Anesthetics and ancillary staff to manage the disease</a:t>
            </a:r>
          </a:p>
        </p:txBody>
      </p:sp>
      <p:sp>
        <p:nvSpPr>
          <p:cNvPr id="52" name="Rectangle 51">
            <a:extLst>
              <a:ext uri="{FF2B5EF4-FFF2-40B4-BE49-F238E27FC236}">
                <a16:creationId xmlns:a16="http://schemas.microsoft.com/office/drawing/2014/main" id="{1EBDAA17-0F4C-44FA-AABA-F1EA03BCD667}"/>
              </a:ext>
            </a:extLst>
          </p:cNvPr>
          <p:cNvSpPr/>
          <p:nvPr/>
        </p:nvSpPr>
        <p:spPr>
          <a:xfrm>
            <a:off x="3233730" y="4298312"/>
            <a:ext cx="8322826" cy="617021"/>
          </a:xfrm>
          <a:prstGeom prst="rect">
            <a:avLst/>
          </a:prstGeom>
          <a:noFill/>
          <a:ln w="25400" cap="flat" cmpd="sng" algn="ctr">
            <a:noFill/>
            <a:prstDash val="solid"/>
          </a:ln>
          <a:effectLst/>
        </p:spPr>
        <p:txBody>
          <a:bodyPr lIns="0" rIns="0" rtlCol="0" anchor="ctr"/>
          <a:lstStyle/>
          <a:p>
            <a:pPr marL="285750" marR="0" lvl="0" indent="-285750" defTabSz="914293" eaLnBrk="1" fontAlgn="auto" latinLnBrk="0" hangingPunct="1">
              <a:lnSpc>
                <a:spcPct val="100000"/>
              </a:lnSpc>
              <a:spcBef>
                <a:spcPts val="0"/>
              </a:spcBef>
              <a:spcAft>
                <a:spcPts val="300"/>
              </a:spcAft>
              <a:buClrTx/>
              <a:buSzTx/>
              <a:buFont typeface="+mj-lt"/>
              <a:buAutoNum type="arabicPeriod" startAt="9"/>
              <a:tabLst/>
              <a:defRPr/>
            </a:pPr>
            <a:r>
              <a:rPr lang="en-US" sz="1200" kern="0" dirty="0">
                <a:solidFill>
                  <a:srgbClr val="000000"/>
                </a:solidFill>
              </a:rPr>
              <a:t>Drive </a:t>
            </a:r>
            <a:r>
              <a:rPr lang="en-US" sz="1200" b="1" kern="0" dirty="0">
                <a:solidFill>
                  <a:srgbClr val="000000"/>
                </a:solidFill>
              </a:rPr>
              <a:t>behavioral change </a:t>
            </a:r>
            <a:r>
              <a:rPr lang="en-US" sz="1200" kern="0" dirty="0">
                <a:solidFill>
                  <a:srgbClr val="000000"/>
                </a:solidFill>
              </a:rPr>
              <a:t>at the grass root through sensitization on social media, radio and telecom platforms</a:t>
            </a:r>
          </a:p>
          <a:p>
            <a:pPr marL="285750" marR="0" lvl="0" indent="-285750" defTabSz="914293" eaLnBrk="1" fontAlgn="auto" latinLnBrk="0" hangingPunct="1">
              <a:lnSpc>
                <a:spcPct val="100000"/>
              </a:lnSpc>
              <a:spcBef>
                <a:spcPts val="0"/>
              </a:spcBef>
              <a:spcAft>
                <a:spcPts val="300"/>
              </a:spcAft>
              <a:buClrTx/>
              <a:buSzTx/>
              <a:buFont typeface="+mj-lt"/>
              <a:buAutoNum type="arabicPeriod" startAt="9"/>
              <a:tabLst/>
              <a:defRPr/>
            </a:pPr>
            <a:r>
              <a:rPr lang="en-US" sz="1200" kern="0" dirty="0">
                <a:solidFill>
                  <a:srgbClr val="000000"/>
                </a:solidFill>
              </a:rPr>
              <a:t>Provide and coordinate </a:t>
            </a:r>
            <a:r>
              <a:rPr lang="en-US" sz="1200" b="1" kern="0" dirty="0">
                <a:solidFill>
                  <a:srgbClr val="000000"/>
                </a:solidFill>
              </a:rPr>
              <a:t>Contact Call Centers </a:t>
            </a:r>
            <a:r>
              <a:rPr lang="en-US" sz="1200" kern="0" dirty="0">
                <a:solidFill>
                  <a:srgbClr val="000000"/>
                </a:solidFill>
              </a:rPr>
              <a:t>leveraging the existing capacities in private sector organizations</a:t>
            </a:r>
          </a:p>
          <a:p>
            <a:pPr marL="285750" marR="0" lvl="0" indent="-285750" defTabSz="914293" eaLnBrk="1" fontAlgn="auto" latinLnBrk="0" hangingPunct="1">
              <a:lnSpc>
                <a:spcPct val="100000"/>
              </a:lnSpc>
              <a:spcBef>
                <a:spcPts val="0"/>
              </a:spcBef>
              <a:spcAft>
                <a:spcPts val="300"/>
              </a:spcAft>
              <a:buClrTx/>
              <a:buSzTx/>
              <a:buFont typeface="+mj-lt"/>
              <a:buAutoNum type="arabicPeriod" startAt="9"/>
              <a:tabLst/>
              <a:defRPr/>
            </a:pPr>
            <a:r>
              <a:rPr lang="en-US" sz="1200" kern="0" dirty="0">
                <a:solidFill>
                  <a:srgbClr val="000000"/>
                </a:solidFill>
              </a:rPr>
              <a:t>Provide publicly accessible </a:t>
            </a:r>
            <a:r>
              <a:rPr lang="en-US" sz="1200" b="1" kern="0" dirty="0">
                <a:solidFill>
                  <a:srgbClr val="000000"/>
                </a:solidFill>
              </a:rPr>
              <a:t>tool to catalogue isolation and treatment resources </a:t>
            </a:r>
            <a:r>
              <a:rPr lang="en-US" sz="1200" kern="0" dirty="0">
                <a:solidFill>
                  <a:srgbClr val="000000"/>
                </a:solidFill>
              </a:rPr>
              <a:t>for patients and to upskill providers</a:t>
            </a:r>
          </a:p>
        </p:txBody>
      </p:sp>
      <p:sp>
        <p:nvSpPr>
          <p:cNvPr id="53" name="Rectangle 52">
            <a:extLst>
              <a:ext uri="{FF2B5EF4-FFF2-40B4-BE49-F238E27FC236}">
                <a16:creationId xmlns:a16="http://schemas.microsoft.com/office/drawing/2014/main" id="{CACEE772-C5ED-4011-BF66-C903436650F0}"/>
              </a:ext>
            </a:extLst>
          </p:cNvPr>
          <p:cNvSpPr/>
          <p:nvPr/>
        </p:nvSpPr>
        <p:spPr>
          <a:xfrm>
            <a:off x="3233730" y="5031857"/>
            <a:ext cx="8322826" cy="617021"/>
          </a:xfrm>
          <a:prstGeom prst="rect">
            <a:avLst/>
          </a:prstGeom>
          <a:noFill/>
          <a:ln w="25400" cap="flat" cmpd="sng" algn="ctr">
            <a:noFill/>
            <a:prstDash val="solid"/>
          </a:ln>
          <a:effectLst/>
        </p:spPr>
        <p:txBody>
          <a:bodyPr lIns="0" rIns="0" rtlCol="0" anchor="ctr"/>
          <a:lstStyle/>
          <a:p>
            <a:pPr marL="285750" marR="0" lvl="0" indent="-285750" defTabSz="914293" eaLnBrk="1" fontAlgn="auto" latinLnBrk="0" hangingPunct="1">
              <a:lnSpc>
                <a:spcPct val="100000"/>
              </a:lnSpc>
              <a:spcBef>
                <a:spcPts val="0"/>
              </a:spcBef>
              <a:spcAft>
                <a:spcPts val="300"/>
              </a:spcAft>
              <a:buClrTx/>
              <a:buSzTx/>
              <a:buFont typeface="+mj-lt"/>
              <a:buAutoNum type="arabicPeriod" startAt="12"/>
              <a:tabLst/>
              <a:defRPr/>
            </a:pPr>
            <a:r>
              <a:rPr lang="en-US" sz="1200" kern="0" dirty="0">
                <a:solidFill>
                  <a:srgbClr val="000000"/>
                </a:solidFill>
              </a:rPr>
              <a:t>Provide infrastructure, medical equipment and pharmaceutical products leveraging existing supply chains in the private sector space for rapid deployment</a:t>
            </a:r>
          </a:p>
          <a:p>
            <a:pPr marL="285750" marR="0" lvl="0" indent="-285750" defTabSz="914293" eaLnBrk="1" fontAlgn="auto" latinLnBrk="0" hangingPunct="1">
              <a:lnSpc>
                <a:spcPct val="100000"/>
              </a:lnSpc>
              <a:spcBef>
                <a:spcPts val="0"/>
              </a:spcBef>
              <a:spcAft>
                <a:spcPts val="300"/>
              </a:spcAft>
              <a:buClrTx/>
              <a:buSzTx/>
              <a:buFont typeface="+mj-lt"/>
              <a:buAutoNum type="arabicPeriod" startAt="12"/>
              <a:tabLst/>
              <a:defRPr/>
            </a:pPr>
            <a:r>
              <a:rPr lang="en-US" sz="1200" b="1" kern="0" dirty="0">
                <a:solidFill>
                  <a:srgbClr val="000000"/>
                </a:solidFill>
              </a:rPr>
              <a:t>Keep Healthcare Facilities Open &amp; Accessible</a:t>
            </a:r>
            <a:r>
              <a:rPr lang="en-US" sz="1200" kern="0" dirty="0">
                <a:solidFill>
                  <a:srgbClr val="000000"/>
                </a:solidFill>
              </a:rPr>
              <a:t>; Deploy Technology to Facilitate </a:t>
            </a:r>
            <a:r>
              <a:rPr lang="en-US" sz="1200" b="1" kern="0" dirty="0">
                <a:solidFill>
                  <a:srgbClr val="000000"/>
                </a:solidFill>
              </a:rPr>
              <a:t>Home Delivery </a:t>
            </a:r>
          </a:p>
        </p:txBody>
      </p:sp>
      <p:sp>
        <p:nvSpPr>
          <p:cNvPr id="54" name="Rectangle 53">
            <a:extLst>
              <a:ext uri="{FF2B5EF4-FFF2-40B4-BE49-F238E27FC236}">
                <a16:creationId xmlns:a16="http://schemas.microsoft.com/office/drawing/2014/main" id="{19C5C8E1-C0C2-4BEB-8CAC-52F490B0A0E4}"/>
              </a:ext>
            </a:extLst>
          </p:cNvPr>
          <p:cNvSpPr/>
          <p:nvPr/>
        </p:nvSpPr>
        <p:spPr>
          <a:xfrm>
            <a:off x="3233730" y="5765403"/>
            <a:ext cx="8322826" cy="617021"/>
          </a:xfrm>
          <a:prstGeom prst="rect">
            <a:avLst/>
          </a:prstGeom>
          <a:noFill/>
          <a:ln w="25400" cap="flat" cmpd="sng" algn="ctr">
            <a:noFill/>
            <a:prstDash val="solid"/>
          </a:ln>
          <a:effectLst/>
        </p:spPr>
        <p:txBody>
          <a:bodyPr lIns="0" rIns="0" rtlCol="0" anchor="ctr"/>
          <a:lstStyle/>
          <a:p>
            <a:pPr marL="285750" marR="0" lvl="0" indent="-285750" defTabSz="914293" eaLnBrk="1" fontAlgn="auto" latinLnBrk="0" hangingPunct="1">
              <a:lnSpc>
                <a:spcPct val="100000"/>
              </a:lnSpc>
              <a:spcBef>
                <a:spcPts val="0"/>
              </a:spcBef>
              <a:spcAft>
                <a:spcPts val="300"/>
              </a:spcAft>
              <a:buClrTx/>
              <a:buSzTx/>
              <a:buFont typeface="+mj-lt"/>
              <a:buAutoNum type="arabicPeriod" startAt="13"/>
              <a:tabLst/>
              <a:defRPr/>
            </a:pPr>
            <a:r>
              <a:rPr lang="en-US" sz="1200" b="1" kern="0" dirty="0">
                <a:solidFill>
                  <a:srgbClr val="000000"/>
                </a:solidFill>
                <a:latin typeface="+mj-lt"/>
              </a:rPr>
              <a:t>Coordinate Private Sector </a:t>
            </a:r>
            <a:r>
              <a:rPr lang="en-US" sz="1200" kern="0" dirty="0">
                <a:solidFill>
                  <a:srgbClr val="000000"/>
                </a:solidFill>
                <a:latin typeface="+mj-lt"/>
              </a:rPr>
              <a:t>inputs to avoid unnecessary duplication of efforts in some areas while other needs are neglected</a:t>
            </a:r>
          </a:p>
        </p:txBody>
      </p:sp>
      <p:cxnSp>
        <p:nvCxnSpPr>
          <p:cNvPr id="55" name="Straight Connector 54">
            <a:extLst>
              <a:ext uri="{FF2B5EF4-FFF2-40B4-BE49-F238E27FC236}">
                <a16:creationId xmlns:a16="http://schemas.microsoft.com/office/drawing/2014/main" id="{7398809E-7D47-48A8-9FB0-659AF865F071}"/>
              </a:ext>
            </a:extLst>
          </p:cNvPr>
          <p:cNvCxnSpPr>
            <a:cxnSpLocks/>
          </p:cNvCxnSpPr>
          <p:nvPr/>
        </p:nvCxnSpPr>
        <p:spPr>
          <a:xfrm>
            <a:off x="641437" y="2029097"/>
            <a:ext cx="10917424" cy="0"/>
          </a:xfrm>
          <a:prstGeom prst="line">
            <a:avLst/>
          </a:prstGeom>
          <a:noFill/>
          <a:ln w="9525" cap="flat" cmpd="sng" algn="ctr">
            <a:solidFill>
              <a:srgbClr val="000000"/>
            </a:solidFill>
            <a:prstDash val="dash"/>
          </a:ln>
          <a:effectLst/>
        </p:spPr>
      </p:cxnSp>
      <p:cxnSp>
        <p:nvCxnSpPr>
          <p:cNvPr id="56" name="Straight Connector 55">
            <a:extLst>
              <a:ext uri="{FF2B5EF4-FFF2-40B4-BE49-F238E27FC236}">
                <a16:creationId xmlns:a16="http://schemas.microsoft.com/office/drawing/2014/main" id="{763BE726-3301-4203-BC77-FAD60CCD584A}"/>
              </a:ext>
            </a:extLst>
          </p:cNvPr>
          <p:cNvCxnSpPr>
            <a:cxnSpLocks/>
          </p:cNvCxnSpPr>
          <p:nvPr/>
        </p:nvCxnSpPr>
        <p:spPr>
          <a:xfrm>
            <a:off x="639133" y="2771393"/>
            <a:ext cx="10917424" cy="0"/>
          </a:xfrm>
          <a:prstGeom prst="line">
            <a:avLst/>
          </a:prstGeom>
          <a:noFill/>
          <a:ln w="9525" cap="flat" cmpd="sng" algn="ctr">
            <a:solidFill>
              <a:srgbClr val="000000"/>
            </a:solidFill>
            <a:prstDash val="dash"/>
          </a:ln>
          <a:effectLst/>
        </p:spPr>
      </p:cxnSp>
      <p:cxnSp>
        <p:nvCxnSpPr>
          <p:cNvPr id="57" name="Straight Connector 56">
            <a:extLst>
              <a:ext uri="{FF2B5EF4-FFF2-40B4-BE49-F238E27FC236}">
                <a16:creationId xmlns:a16="http://schemas.microsoft.com/office/drawing/2014/main" id="{D0E77477-3893-41B1-B333-0A2C93ED9C74}"/>
              </a:ext>
            </a:extLst>
          </p:cNvPr>
          <p:cNvCxnSpPr>
            <a:cxnSpLocks/>
          </p:cNvCxnSpPr>
          <p:nvPr/>
        </p:nvCxnSpPr>
        <p:spPr>
          <a:xfrm>
            <a:off x="650245" y="3504284"/>
            <a:ext cx="10917424" cy="0"/>
          </a:xfrm>
          <a:prstGeom prst="line">
            <a:avLst/>
          </a:prstGeom>
          <a:noFill/>
          <a:ln w="9525" cap="flat" cmpd="sng" algn="ctr">
            <a:solidFill>
              <a:srgbClr val="000000"/>
            </a:solidFill>
            <a:prstDash val="dash"/>
          </a:ln>
          <a:effectLst/>
        </p:spPr>
      </p:cxnSp>
      <p:cxnSp>
        <p:nvCxnSpPr>
          <p:cNvPr id="58" name="Straight Connector 57">
            <a:extLst>
              <a:ext uri="{FF2B5EF4-FFF2-40B4-BE49-F238E27FC236}">
                <a16:creationId xmlns:a16="http://schemas.microsoft.com/office/drawing/2014/main" id="{88E6A40C-C043-4757-B014-1DD3A73F36F9}"/>
              </a:ext>
            </a:extLst>
          </p:cNvPr>
          <p:cNvCxnSpPr>
            <a:cxnSpLocks/>
          </p:cNvCxnSpPr>
          <p:nvPr/>
        </p:nvCxnSpPr>
        <p:spPr>
          <a:xfrm>
            <a:off x="639133" y="4250630"/>
            <a:ext cx="10917424" cy="0"/>
          </a:xfrm>
          <a:prstGeom prst="line">
            <a:avLst/>
          </a:prstGeom>
          <a:noFill/>
          <a:ln w="9525" cap="flat" cmpd="sng" algn="ctr">
            <a:solidFill>
              <a:srgbClr val="000000"/>
            </a:solidFill>
            <a:prstDash val="dash"/>
          </a:ln>
          <a:effectLst/>
        </p:spPr>
      </p:cxnSp>
      <p:cxnSp>
        <p:nvCxnSpPr>
          <p:cNvPr id="59" name="Straight Connector 58">
            <a:extLst>
              <a:ext uri="{FF2B5EF4-FFF2-40B4-BE49-F238E27FC236}">
                <a16:creationId xmlns:a16="http://schemas.microsoft.com/office/drawing/2014/main" id="{004B5A00-9444-4982-BA2A-D049E9C87D36}"/>
              </a:ext>
            </a:extLst>
          </p:cNvPr>
          <p:cNvCxnSpPr>
            <a:cxnSpLocks/>
          </p:cNvCxnSpPr>
          <p:nvPr/>
        </p:nvCxnSpPr>
        <p:spPr>
          <a:xfrm>
            <a:off x="639133" y="4990169"/>
            <a:ext cx="10917424" cy="0"/>
          </a:xfrm>
          <a:prstGeom prst="line">
            <a:avLst/>
          </a:prstGeom>
          <a:noFill/>
          <a:ln w="9525" cap="flat" cmpd="sng" algn="ctr">
            <a:solidFill>
              <a:srgbClr val="000000"/>
            </a:solidFill>
            <a:prstDash val="dash"/>
          </a:ln>
          <a:effectLst/>
        </p:spPr>
      </p:cxnSp>
      <p:cxnSp>
        <p:nvCxnSpPr>
          <p:cNvPr id="60" name="Straight Connector 59">
            <a:extLst>
              <a:ext uri="{FF2B5EF4-FFF2-40B4-BE49-F238E27FC236}">
                <a16:creationId xmlns:a16="http://schemas.microsoft.com/office/drawing/2014/main" id="{23302E1E-BED9-4E61-80FB-3BE9AFEFD97A}"/>
              </a:ext>
            </a:extLst>
          </p:cNvPr>
          <p:cNvCxnSpPr>
            <a:cxnSpLocks/>
          </p:cNvCxnSpPr>
          <p:nvPr/>
        </p:nvCxnSpPr>
        <p:spPr>
          <a:xfrm>
            <a:off x="650245" y="5708253"/>
            <a:ext cx="10917424" cy="0"/>
          </a:xfrm>
          <a:prstGeom prst="line">
            <a:avLst/>
          </a:prstGeom>
          <a:noFill/>
          <a:ln w="9525" cap="flat" cmpd="sng" algn="ctr">
            <a:solidFill>
              <a:srgbClr val="000000"/>
            </a:solidFill>
            <a:prstDash val="dash"/>
          </a:ln>
          <a:effectLst/>
        </p:spPr>
      </p:cxnSp>
      <p:pic>
        <p:nvPicPr>
          <p:cNvPr id="62" name="Graphic 61" descr="Hospital">
            <a:extLst>
              <a:ext uri="{FF2B5EF4-FFF2-40B4-BE49-F238E27FC236}">
                <a16:creationId xmlns:a16="http://schemas.microsoft.com/office/drawing/2014/main" id="{5FD37BAA-7CDE-48F1-812F-7386F0B1F4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6839" y="1399052"/>
            <a:ext cx="469232" cy="469232"/>
          </a:xfrm>
          <a:prstGeom prst="rect">
            <a:avLst/>
          </a:prstGeom>
        </p:spPr>
      </p:pic>
      <p:pic>
        <p:nvPicPr>
          <p:cNvPr id="63" name="Graphic 62" descr="Ambulance">
            <a:extLst>
              <a:ext uri="{FF2B5EF4-FFF2-40B4-BE49-F238E27FC236}">
                <a16:creationId xmlns:a16="http://schemas.microsoft.com/office/drawing/2014/main" id="{A6CFFE59-2870-4364-98DA-7E04994D0E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6839" y="5114648"/>
            <a:ext cx="469232" cy="469232"/>
          </a:xfrm>
          <a:prstGeom prst="rect">
            <a:avLst/>
          </a:prstGeom>
        </p:spPr>
      </p:pic>
      <p:pic>
        <p:nvPicPr>
          <p:cNvPr id="64" name="Graphic 63" descr="Veterinarian">
            <a:extLst>
              <a:ext uri="{FF2B5EF4-FFF2-40B4-BE49-F238E27FC236}">
                <a16:creationId xmlns:a16="http://schemas.microsoft.com/office/drawing/2014/main" id="{D1610A23-D46C-4F6C-9C4A-694E55B773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5978" y="2160927"/>
            <a:ext cx="469232" cy="469232"/>
          </a:xfrm>
          <a:prstGeom prst="rect">
            <a:avLst/>
          </a:prstGeom>
        </p:spPr>
      </p:pic>
      <p:pic>
        <p:nvPicPr>
          <p:cNvPr id="65" name="Graphic 64" descr="Teacher">
            <a:extLst>
              <a:ext uri="{FF2B5EF4-FFF2-40B4-BE49-F238E27FC236}">
                <a16:creationId xmlns:a16="http://schemas.microsoft.com/office/drawing/2014/main" id="{747724CD-AB55-4C77-87B2-9B81D334457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4205" y="3663184"/>
            <a:ext cx="426575" cy="426575"/>
          </a:xfrm>
          <a:prstGeom prst="rect">
            <a:avLst/>
          </a:prstGeom>
        </p:spPr>
      </p:pic>
      <p:pic>
        <p:nvPicPr>
          <p:cNvPr id="66" name="Graphic 65" descr="Wireless router">
            <a:extLst>
              <a:ext uri="{FF2B5EF4-FFF2-40B4-BE49-F238E27FC236}">
                <a16:creationId xmlns:a16="http://schemas.microsoft.com/office/drawing/2014/main" id="{A7FA8605-6CDA-45B2-92D2-7B7581CB699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99514" y="5808811"/>
            <a:ext cx="469232" cy="469232"/>
          </a:xfrm>
          <a:prstGeom prst="rect">
            <a:avLst/>
          </a:prstGeom>
        </p:spPr>
      </p:pic>
      <p:pic>
        <p:nvPicPr>
          <p:cNvPr id="67" name="Graphic 66" descr="Marketing">
            <a:extLst>
              <a:ext uri="{FF2B5EF4-FFF2-40B4-BE49-F238E27FC236}">
                <a16:creationId xmlns:a16="http://schemas.microsoft.com/office/drawing/2014/main" id="{C09073EF-C90C-4828-A26B-4A9E352F051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42581" y="4406612"/>
            <a:ext cx="426575" cy="426575"/>
          </a:xfrm>
          <a:prstGeom prst="rect">
            <a:avLst/>
          </a:prstGeom>
        </p:spPr>
      </p:pic>
      <p:pic>
        <p:nvPicPr>
          <p:cNvPr id="68" name="Graphic 67" descr="Bar chart">
            <a:extLst>
              <a:ext uri="{FF2B5EF4-FFF2-40B4-BE49-F238E27FC236}">
                <a16:creationId xmlns:a16="http://schemas.microsoft.com/office/drawing/2014/main" id="{9E16860D-2DF0-47C7-847E-D9E513ACF2C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06839" y="2910119"/>
            <a:ext cx="469232" cy="469232"/>
          </a:xfrm>
          <a:prstGeom prst="rect">
            <a:avLst/>
          </a:prstGeom>
        </p:spPr>
      </p:pic>
    </p:spTree>
    <p:extLst>
      <p:ext uri="{BB962C8B-B14F-4D97-AF65-F5344CB8AC3E}">
        <p14:creationId xmlns:p14="http://schemas.microsoft.com/office/powerpoint/2010/main" val="395402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hidden="1">
            <a:extLst>
              <a:ext uri="{FF2B5EF4-FFF2-40B4-BE49-F238E27FC236}">
                <a16:creationId xmlns:a16="http://schemas.microsoft.com/office/drawing/2014/main" id="{CAAC5ABF-BC25-47B2-A1DE-0855E6B9F048}"/>
              </a:ext>
            </a:extLst>
          </p:cNvPr>
          <p:cNvGraphicFramePr>
            <a:graphicFrameLocks noChangeAspect="1"/>
          </p:cNvGraphicFramePr>
          <p:nvPr>
            <p:custDataLst>
              <p:tags r:id="rId2"/>
            </p:custDataLst>
            <p:extLst>
              <p:ext uri="{D42A27DB-BD31-4B8C-83A1-F6EECF244321}">
                <p14:modId xmlns:p14="http://schemas.microsoft.com/office/powerpoint/2010/main" val="2607493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0" name="think-cell Slide" r:id="rId13" imgW="473" imgH="476" progId="TCLayout.ActiveDocument.1">
                  <p:embed/>
                </p:oleObj>
              </mc:Choice>
              <mc:Fallback>
                <p:oleObj name="think-cell Slide" r:id="rId13" imgW="473" imgH="476" progId="TCLayout.ActiveDocument.1">
                  <p:embed/>
                  <p:pic>
                    <p:nvPicPr>
                      <p:cNvPr id="34" name="Object 33" hidden="1">
                        <a:extLst>
                          <a:ext uri="{FF2B5EF4-FFF2-40B4-BE49-F238E27FC236}">
                            <a16:creationId xmlns:a16="http://schemas.microsoft.com/office/drawing/2014/main" id="{CAAC5ABF-BC25-47B2-A1DE-0855E6B9F048}"/>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33" name="Rectangle 32" hidden="1">
            <a:extLst>
              <a:ext uri="{FF2B5EF4-FFF2-40B4-BE49-F238E27FC236}">
                <a16:creationId xmlns:a16="http://schemas.microsoft.com/office/drawing/2014/main" id="{708DE6C9-7358-4B13-AA02-0D4FF1D686D8}"/>
              </a:ext>
            </a:extLst>
          </p:cNvPr>
          <p:cNvSpPr/>
          <p:nvPr>
            <p:custDataLst>
              <p:tags r:id="rId3"/>
            </p:custDataLst>
          </p:nvPr>
        </p:nvSpPr>
        <p:spPr>
          <a:xfrm>
            <a:off x="0" y="0"/>
            <a:ext cx="158750" cy="15875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Aft>
                <a:spcPts val="600"/>
              </a:spcAft>
              <a:buClr>
                <a:schemeClr val="accent2"/>
              </a:buClr>
              <a:buSzPct val="70000"/>
            </a:pPr>
            <a:endParaRPr lang="en-US" sz="2400" b="1"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itle 5">
            <a:extLst>
              <a:ext uri="{FF2B5EF4-FFF2-40B4-BE49-F238E27FC236}">
                <a16:creationId xmlns:a16="http://schemas.microsoft.com/office/drawing/2014/main" id="{3A74AFBA-84DA-4454-A38B-278D3800BE9F}"/>
              </a:ext>
            </a:extLst>
          </p:cNvPr>
          <p:cNvSpPr>
            <a:spLocks noGrp="1"/>
          </p:cNvSpPr>
          <p:nvPr>
            <p:ph type="title"/>
          </p:nvPr>
        </p:nvSpPr>
        <p:spPr/>
        <p:txBody>
          <a:bodyPr/>
          <a:lstStyle/>
          <a:p>
            <a:r>
              <a:rPr lang="en-US" sz="2400" b="0" dirty="0"/>
              <a:t>We will support the NCDC to </a:t>
            </a:r>
            <a:r>
              <a:rPr lang="en-US" sz="2400" dirty="0">
                <a:solidFill>
                  <a:srgbClr val="76DBD1"/>
                </a:solidFill>
              </a:rPr>
              <a:t>scale up the nation-wide testing </a:t>
            </a:r>
            <a:r>
              <a:rPr lang="en-US" sz="2400" b="0" dirty="0"/>
              <a:t>capacity</a:t>
            </a:r>
          </a:p>
        </p:txBody>
      </p:sp>
      <p:sp>
        <p:nvSpPr>
          <p:cNvPr id="68" name="Rectangle 67">
            <a:extLst>
              <a:ext uri="{FF2B5EF4-FFF2-40B4-BE49-F238E27FC236}">
                <a16:creationId xmlns:a16="http://schemas.microsoft.com/office/drawing/2014/main" id="{699A10BA-43A9-449A-BC8A-B10973FD1D5A}"/>
              </a:ext>
            </a:extLst>
          </p:cNvPr>
          <p:cNvSpPr/>
          <p:nvPr/>
        </p:nvSpPr>
        <p:spPr>
          <a:xfrm>
            <a:off x="665163" y="2051050"/>
            <a:ext cx="2914650" cy="4383088"/>
          </a:xfrm>
          <a:prstGeom prst="rect">
            <a:avLst/>
          </a:prstGeom>
          <a:solidFill>
            <a:srgbClr val="ECF4F3"/>
          </a:solidFill>
          <a:ln w="63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chemeClr val="bg2"/>
              </a:solidFill>
              <a:effectLst/>
              <a:uLnTx/>
              <a:uFillTx/>
              <a:latin typeface="+mj-lt"/>
              <a:ea typeface="+mn-ea"/>
              <a:cs typeface="Arial" panose="020B0604020202020204" pitchFamily="34" charset="0"/>
            </a:endParaRPr>
          </a:p>
        </p:txBody>
      </p:sp>
      <p:sp>
        <p:nvSpPr>
          <p:cNvPr id="69" name="Rectangle 68">
            <a:extLst>
              <a:ext uri="{FF2B5EF4-FFF2-40B4-BE49-F238E27FC236}">
                <a16:creationId xmlns:a16="http://schemas.microsoft.com/office/drawing/2014/main" id="{2AB88A80-8BB7-45CF-A63C-CB56810B58AD}"/>
              </a:ext>
            </a:extLst>
          </p:cNvPr>
          <p:cNvSpPr/>
          <p:nvPr/>
        </p:nvSpPr>
        <p:spPr>
          <a:xfrm>
            <a:off x="4076700" y="2092325"/>
            <a:ext cx="1606550" cy="2447925"/>
          </a:xfrm>
          <a:prstGeom prst="rect">
            <a:avLst/>
          </a:prstGeom>
          <a:solidFill>
            <a:srgbClr val="57A99A"/>
          </a:solidFill>
          <a:ln w="63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2"/>
                </a:solidFill>
                <a:effectLst/>
                <a:uLnTx/>
                <a:uFillTx/>
                <a:latin typeface="+mj-lt"/>
                <a:ea typeface="+mn-ea"/>
                <a:cs typeface="Arial" panose="020B0604020202020204" pitchFamily="34" charset="0"/>
              </a:rPr>
              <a:t>Strengthen Capacity of </a:t>
            </a:r>
            <a:r>
              <a:rPr lang="en-US" b="1" kern="0" dirty="0">
                <a:solidFill>
                  <a:schemeClr val="bg2"/>
                </a:solidFill>
                <a:cs typeface="Arial" panose="020B0604020202020204" pitchFamily="34" charset="0"/>
              </a:rPr>
              <a:t>Public Sector Laboratories</a:t>
            </a:r>
            <a:endParaRPr kumimoji="0" lang="en-GB" b="1" i="0" u="none" strike="noStrike" kern="0" cap="none" spc="0" normalizeH="0" baseline="0" noProof="0" dirty="0">
              <a:ln>
                <a:noFill/>
              </a:ln>
              <a:solidFill>
                <a:schemeClr val="bg2"/>
              </a:solidFill>
              <a:effectLst/>
              <a:uLnTx/>
              <a:uFillTx/>
              <a:latin typeface="+mj-lt"/>
              <a:ea typeface="+mn-ea"/>
              <a:cs typeface="Arial" panose="020B0604020202020204" pitchFamily="34" charset="0"/>
            </a:endParaRPr>
          </a:p>
        </p:txBody>
      </p:sp>
      <p:sp>
        <p:nvSpPr>
          <p:cNvPr id="70" name="Oval 69">
            <a:extLst>
              <a:ext uri="{FF2B5EF4-FFF2-40B4-BE49-F238E27FC236}">
                <a16:creationId xmlns:a16="http://schemas.microsoft.com/office/drawing/2014/main" id="{85D13188-BAB1-403B-8A89-056215564EA6}"/>
              </a:ext>
            </a:extLst>
          </p:cNvPr>
          <p:cNvSpPr>
            <a:spLocks noChangeAspect="1"/>
          </p:cNvSpPr>
          <p:nvPr/>
        </p:nvSpPr>
        <p:spPr>
          <a:xfrm>
            <a:off x="3894139" y="2035175"/>
            <a:ext cx="366713" cy="366713"/>
          </a:xfrm>
          <a:prstGeom prst="ellipse">
            <a:avLst/>
          </a:prstGeom>
          <a:solidFill>
            <a:srgbClr val="555151"/>
          </a:solidFill>
          <a:ln w="12700" cap="flat" cmpd="sng" algn="ctr">
            <a:noFill/>
            <a:prstDash val="solid"/>
            <a:miter lim="800000"/>
          </a:ln>
          <a:effectLst/>
        </p:spPr>
        <p:txBody>
          <a:bodyPr wrap="none" lIns="0" tIns="0" rIns="0" bIns="0" rtlCol="0" anchor="ctr" anchorCtr="0"/>
          <a:lstStyle/>
          <a:p>
            <a:pPr marL="0" marR="0" lvl="0" indent="0" algn="ctr" defTabSz="68580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cs typeface="Arial" pitchFamily="34" charset="0"/>
              </a:rPr>
              <a:t>A</a:t>
            </a:r>
            <a:endParaRPr kumimoji="0" lang="en-GB" sz="1200" b="1" i="0" u="none" strike="noStrike" kern="0" cap="none" spc="0" normalizeH="0" baseline="0" noProof="0" dirty="0">
              <a:ln>
                <a:noFill/>
              </a:ln>
              <a:solidFill>
                <a:prstClr val="white"/>
              </a:solidFill>
              <a:effectLst/>
              <a:uLnTx/>
              <a:uFillTx/>
              <a:cs typeface="Arial" pitchFamily="34" charset="0"/>
            </a:endParaRPr>
          </a:p>
        </p:txBody>
      </p:sp>
      <p:sp>
        <p:nvSpPr>
          <p:cNvPr id="71" name="Rectangle 70">
            <a:extLst>
              <a:ext uri="{FF2B5EF4-FFF2-40B4-BE49-F238E27FC236}">
                <a16:creationId xmlns:a16="http://schemas.microsoft.com/office/drawing/2014/main" id="{BF25F207-FF78-4DC5-8D75-7979121335D5}"/>
              </a:ext>
            </a:extLst>
          </p:cNvPr>
          <p:cNvSpPr/>
          <p:nvPr/>
        </p:nvSpPr>
        <p:spPr>
          <a:xfrm>
            <a:off x="658813" y="1262063"/>
            <a:ext cx="2921000" cy="617538"/>
          </a:xfrm>
          <a:prstGeom prst="rect">
            <a:avLst/>
          </a:prstGeom>
          <a:noFill/>
          <a:ln w="6350" cap="flat" cmpd="sng" algn="ctr">
            <a:noFill/>
            <a:prstDash val="solid"/>
            <a:miter lim="800000"/>
          </a:ln>
          <a:effectLst/>
        </p:spPr>
        <p:txBody>
          <a:bodyPr rtlCol="0" anchor="ctr"/>
          <a:lstStyle/>
          <a:p>
            <a:pPr eaLnBrk="1" fontAlgn="auto" hangingPunct="1">
              <a:spcBef>
                <a:spcPts val="0"/>
              </a:spcBef>
              <a:spcAft>
                <a:spcPts val="0"/>
              </a:spcAft>
            </a:pPr>
            <a:r>
              <a:rPr lang="en-US" sz="1200" b="1" kern="0" dirty="0">
                <a:solidFill>
                  <a:schemeClr val="bg1"/>
                </a:solidFill>
                <a:latin typeface="+mj-lt"/>
                <a:cs typeface="Arial" panose="020B0604020202020204" pitchFamily="34" charset="0"/>
              </a:rPr>
              <a:t>Globally, private sector participation in testing has contributed </a:t>
            </a:r>
            <a:r>
              <a:rPr lang="en-US" sz="1200" b="1" kern="0" dirty="0" err="1">
                <a:solidFill>
                  <a:schemeClr val="bg1"/>
                </a:solidFill>
                <a:latin typeface="+mj-lt"/>
                <a:cs typeface="Arial" panose="020B0604020202020204" pitchFamily="34" charset="0"/>
              </a:rPr>
              <a:t>signifi-cantly</a:t>
            </a:r>
            <a:r>
              <a:rPr lang="en-US" sz="1200" b="1" kern="0" dirty="0">
                <a:solidFill>
                  <a:schemeClr val="bg1"/>
                </a:solidFill>
                <a:latin typeface="+mj-lt"/>
                <a:cs typeface="Arial" panose="020B0604020202020204" pitchFamily="34" charset="0"/>
              </a:rPr>
              <a:t> to the fight against COVID-19</a:t>
            </a:r>
          </a:p>
        </p:txBody>
      </p:sp>
      <p:cxnSp>
        <p:nvCxnSpPr>
          <p:cNvPr id="72" name="Straight Connector 71">
            <a:extLst>
              <a:ext uri="{FF2B5EF4-FFF2-40B4-BE49-F238E27FC236}">
                <a16:creationId xmlns:a16="http://schemas.microsoft.com/office/drawing/2014/main" id="{A0A66FF7-4DD8-48CC-B47B-28A298E0CDE2}"/>
              </a:ext>
            </a:extLst>
          </p:cNvPr>
          <p:cNvCxnSpPr>
            <a:cxnSpLocks/>
          </p:cNvCxnSpPr>
          <p:nvPr/>
        </p:nvCxnSpPr>
        <p:spPr>
          <a:xfrm>
            <a:off x="641350" y="1965325"/>
            <a:ext cx="2926080" cy="0"/>
          </a:xfrm>
          <a:prstGeom prst="line">
            <a:avLst/>
          </a:prstGeom>
          <a:noFill/>
          <a:ln w="19050" cap="flat" cmpd="sng" algn="ctr">
            <a:solidFill>
              <a:srgbClr val="000000"/>
            </a:solidFill>
            <a:prstDash val="solid"/>
          </a:ln>
          <a:effectLst/>
        </p:spPr>
      </p:cxnSp>
      <p:sp>
        <p:nvSpPr>
          <p:cNvPr id="74" name="Rectangle 73">
            <a:extLst>
              <a:ext uri="{FF2B5EF4-FFF2-40B4-BE49-F238E27FC236}">
                <a16:creationId xmlns:a16="http://schemas.microsoft.com/office/drawing/2014/main" id="{E87BC278-4F15-4A2C-883D-3D0B32307C23}"/>
              </a:ext>
            </a:extLst>
          </p:cNvPr>
          <p:cNvSpPr/>
          <p:nvPr/>
        </p:nvSpPr>
        <p:spPr>
          <a:xfrm>
            <a:off x="1725613" y="2130425"/>
            <a:ext cx="1720850" cy="615950"/>
          </a:xfrm>
          <a:prstGeom prst="rect">
            <a:avLst/>
          </a:prstGeom>
          <a:noFill/>
          <a:ln w="25400" cap="flat" cmpd="sng" algn="ctr">
            <a:noFill/>
            <a:prstDash val="solid"/>
          </a:ln>
          <a:effectLst/>
        </p:spPr>
        <p:txBody>
          <a:bodyPr lIns="0" rIns="0" rtlCol="0" anchor="ctr"/>
          <a:lstStyle/>
          <a:p>
            <a:pPr marR="0" lvl="0" defTabSz="914293" eaLnBrk="1" fontAlgn="auto" latinLnBrk="0" hangingPunct="1">
              <a:lnSpc>
                <a:spcPct val="100000"/>
              </a:lnSpc>
              <a:spcBef>
                <a:spcPts val="0"/>
              </a:spcBef>
              <a:spcAft>
                <a:spcPts val="300"/>
              </a:spcAft>
              <a:buClrTx/>
              <a:buSzTx/>
              <a:tabLst/>
              <a:defRPr/>
            </a:pPr>
            <a:r>
              <a:rPr lang="en-US" sz="1200" b="1" kern="0" dirty="0">
                <a:solidFill>
                  <a:srgbClr val="555151"/>
                </a:solidFill>
                <a:latin typeface="+mj-lt"/>
              </a:rPr>
              <a:t>Number of COVID-19 tests conducted in South Africa</a:t>
            </a:r>
          </a:p>
        </p:txBody>
      </p:sp>
      <p:graphicFrame>
        <p:nvGraphicFramePr>
          <p:cNvPr id="42" name="Chart 41">
            <a:extLst>
              <a:ext uri="{FF2B5EF4-FFF2-40B4-BE49-F238E27FC236}">
                <a16:creationId xmlns:a16="http://schemas.microsoft.com/office/drawing/2014/main" id="{D7D4FEFA-688E-4596-99E8-531606E7E436}"/>
              </a:ext>
            </a:extLst>
          </p:cNvPr>
          <p:cNvGraphicFramePr/>
          <p:nvPr>
            <p:custDataLst>
              <p:tags r:id="rId4"/>
            </p:custDataLst>
            <p:extLst>
              <p:ext uri="{D42A27DB-BD31-4B8C-83A1-F6EECF244321}">
                <p14:modId xmlns:p14="http://schemas.microsoft.com/office/powerpoint/2010/main" val="2242697900"/>
              </p:ext>
            </p:extLst>
          </p:nvPr>
        </p:nvGraphicFramePr>
        <p:xfrm>
          <a:off x="523875" y="2854325"/>
          <a:ext cx="3055938" cy="668338"/>
        </p:xfrm>
        <a:graphic>
          <a:graphicData uri="http://schemas.openxmlformats.org/drawingml/2006/chart">
            <c:chart xmlns:c="http://schemas.openxmlformats.org/drawingml/2006/chart" xmlns:r="http://schemas.openxmlformats.org/officeDocument/2006/relationships" r:id="rId15"/>
          </a:graphicData>
        </a:graphic>
      </p:graphicFrame>
      <p:sp>
        <p:nvSpPr>
          <p:cNvPr id="77" name="Text Placeholder 3">
            <a:extLst>
              <a:ext uri="{FF2B5EF4-FFF2-40B4-BE49-F238E27FC236}">
                <a16:creationId xmlns:a16="http://schemas.microsoft.com/office/drawing/2014/main" id="{0F855C16-FAF9-4316-ABDB-F1BF3B599B63}"/>
              </a:ext>
            </a:extLst>
          </p:cNvPr>
          <p:cNvSpPr>
            <a:spLocks noGrp="1"/>
          </p:cNvSpPr>
          <p:nvPr>
            <p:custDataLst>
              <p:tags r:id="rId5"/>
            </p:custDataLst>
          </p:nvPr>
        </p:nvSpPr>
        <p:spPr bwMode="auto">
          <a:xfrm>
            <a:off x="1198563" y="3490913"/>
            <a:ext cx="485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algn="l" rtl="0" eaLnBrk="0" fontAlgn="base" hangingPunct="0">
              <a:spcBef>
                <a:spcPct val="0"/>
              </a:spcBef>
              <a:spcAft>
                <a:spcPts val="600"/>
              </a:spcAft>
              <a:buClr>
                <a:schemeClr val="accent2"/>
              </a:buClr>
              <a:buSzPct val="70000"/>
              <a:buFont typeface="Arial" panose="020B0604020202020204" pitchFamily="34" charset="0"/>
              <a:defRPr sz="16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algn="l" rtl="0" eaLnBrk="0" fontAlgn="base" hangingPunct="0">
              <a:spcBef>
                <a:spcPct val="0"/>
              </a:spcBef>
              <a:spcAft>
                <a:spcPts val="600"/>
              </a:spcAft>
              <a:buClr>
                <a:schemeClr val="accent2"/>
              </a:buClr>
              <a:buSzPct val="70000"/>
              <a:buFont typeface="Arial" panose="020B0604020202020204" pitchFamily="34" charset="0"/>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2286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4572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6858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ct val="0"/>
              </a:spcAft>
            </a:pPr>
            <a:fld id="{7623751E-51AF-4108-86F8-EE29AF84F9D7}" type="datetime'''''''P''u''b''l''ic''''''''&#10;''S''''ec''tor'''''''''''''''''">
              <a:rPr lang="en-GB" altLang="en-US" sz="1200" smtClean="0">
                <a:solidFill>
                  <a:srgbClr val="555151"/>
                </a:solidFill>
              </a:rPr>
              <a:pPr/>
              <a:t>Public
Sector</a:t>
            </a:fld>
            <a:endParaRPr lang="en-GB" altLang="es-AR" sz="1200" dirty="0">
              <a:solidFill>
                <a:srgbClr val="555151"/>
              </a:solidFill>
              <a:latin typeface="+mn-lt"/>
              <a:sym typeface="+mn-lt"/>
            </a:endParaRPr>
          </a:p>
        </p:txBody>
      </p:sp>
      <p:sp>
        <p:nvSpPr>
          <p:cNvPr id="76" name="Text Placeholder 3">
            <a:extLst>
              <a:ext uri="{FF2B5EF4-FFF2-40B4-BE49-F238E27FC236}">
                <a16:creationId xmlns:a16="http://schemas.microsoft.com/office/drawing/2014/main" id="{3E325F81-5DD9-4489-A795-007C1D92A081}"/>
              </a:ext>
            </a:extLst>
          </p:cNvPr>
          <p:cNvSpPr>
            <a:spLocks noGrp="1"/>
          </p:cNvSpPr>
          <p:nvPr>
            <p:custDataLst>
              <p:tags r:id="rId6"/>
            </p:custDataLst>
          </p:nvPr>
        </p:nvSpPr>
        <p:spPr bwMode="auto">
          <a:xfrm>
            <a:off x="2400300" y="3490913"/>
            <a:ext cx="5191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algn="l" rtl="0" eaLnBrk="0" fontAlgn="base" hangingPunct="0">
              <a:spcBef>
                <a:spcPct val="0"/>
              </a:spcBef>
              <a:spcAft>
                <a:spcPts val="600"/>
              </a:spcAft>
              <a:buClr>
                <a:schemeClr val="accent2"/>
              </a:buClr>
              <a:buSzPct val="70000"/>
              <a:buFont typeface="Arial" panose="020B0604020202020204" pitchFamily="34" charset="0"/>
              <a:defRPr sz="16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algn="l" rtl="0" eaLnBrk="0" fontAlgn="base" hangingPunct="0">
              <a:spcBef>
                <a:spcPct val="0"/>
              </a:spcBef>
              <a:spcAft>
                <a:spcPts val="600"/>
              </a:spcAft>
              <a:buClr>
                <a:schemeClr val="accent2"/>
              </a:buClr>
              <a:buSzPct val="70000"/>
              <a:buFont typeface="Arial" panose="020B0604020202020204" pitchFamily="34" charset="0"/>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2286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4572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6858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ct val="0"/>
              </a:spcAft>
            </a:pPr>
            <a:fld id="{73DF2A79-2E44-4377-AC6D-4D01D4B8184D}" type="datetime'Pr''''''''''''''i''v''at''''e''&#10;''S''''''''''''''e''ctor'''''">
              <a:rPr lang="en-GB" altLang="en-US" sz="1200" smtClean="0">
                <a:solidFill>
                  <a:srgbClr val="555151"/>
                </a:solidFill>
              </a:rPr>
              <a:pPr/>
              <a:t>Private
Sector</a:t>
            </a:fld>
            <a:endParaRPr lang="en-GB" altLang="es-AR" sz="1200" dirty="0">
              <a:solidFill>
                <a:srgbClr val="555151"/>
              </a:solidFill>
              <a:latin typeface="+mn-lt"/>
              <a:sym typeface="+mn-lt"/>
            </a:endParaRPr>
          </a:p>
        </p:txBody>
      </p:sp>
      <p:sp>
        <p:nvSpPr>
          <p:cNvPr id="78" name="Rectangle 77">
            <a:extLst>
              <a:ext uri="{FF2B5EF4-FFF2-40B4-BE49-F238E27FC236}">
                <a16:creationId xmlns:a16="http://schemas.microsoft.com/office/drawing/2014/main" id="{368FA018-6A39-40E3-835B-77908D19177C}"/>
              </a:ext>
            </a:extLst>
          </p:cNvPr>
          <p:cNvSpPr/>
          <p:nvPr/>
        </p:nvSpPr>
        <p:spPr>
          <a:xfrm>
            <a:off x="4076700" y="1262063"/>
            <a:ext cx="7415213" cy="617538"/>
          </a:xfrm>
          <a:prstGeom prst="rect">
            <a:avLst/>
          </a:prstGeom>
          <a:noFill/>
          <a:ln w="6350" cap="flat" cmpd="sng" algn="ctr">
            <a:noFill/>
            <a:prstDash val="solid"/>
            <a:miter lim="800000"/>
          </a:ln>
          <a:effectLst/>
        </p:spPr>
        <p:txBody>
          <a:bodyPr rtlCol="0" anchor="ctr"/>
          <a:lstStyle/>
          <a:p>
            <a:pPr eaLnBrk="1" fontAlgn="auto" hangingPunct="1">
              <a:spcBef>
                <a:spcPts val="0"/>
              </a:spcBef>
              <a:spcAft>
                <a:spcPts val="0"/>
              </a:spcAft>
            </a:pPr>
            <a:r>
              <a:rPr lang="en-US" sz="1200" b="1" kern="0" dirty="0">
                <a:solidFill>
                  <a:schemeClr val="bg1"/>
                </a:solidFill>
                <a:latin typeface="+mj-lt"/>
                <a:cs typeface="Arial" panose="020B0604020202020204" pitchFamily="34" charset="0"/>
              </a:rPr>
              <a:t>Our team will support the Federal Government of Nigeria to expand the national testing capacity in 2 ways</a:t>
            </a:r>
          </a:p>
        </p:txBody>
      </p:sp>
      <p:cxnSp>
        <p:nvCxnSpPr>
          <p:cNvPr id="79" name="Straight Connector 78">
            <a:extLst>
              <a:ext uri="{FF2B5EF4-FFF2-40B4-BE49-F238E27FC236}">
                <a16:creationId xmlns:a16="http://schemas.microsoft.com/office/drawing/2014/main" id="{1AFA906A-DD59-40BA-A574-D5542D626025}"/>
              </a:ext>
            </a:extLst>
          </p:cNvPr>
          <p:cNvCxnSpPr>
            <a:cxnSpLocks/>
          </p:cNvCxnSpPr>
          <p:nvPr/>
        </p:nvCxnSpPr>
        <p:spPr>
          <a:xfrm>
            <a:off x="4076701" y="1965325"/>
            <a:ext cx="7415213" cy="0"/>
          </a:xfrm>
          <a:prstGeom prst="line">
            <a:avLst/>
          </a:prstGeom>
          <a:noFill/>
          <a:ln w="19050" cap="flat" cmpd="sng" algn="ctr">
            <a:solidFill>
              <a:srgbClr val="000000"/>
            </a:solidFill>
            <a:prstDash val="solid"/>
          </a:ln>
          <a:effectLst/>
        </p:spPr>
      </p:cxnSp>
      <p:sp>
        <p:nvSpPr>
          <p:cNvPr id="80" name="Rectangle 79">
            <a:extLst>
              <a:ext uri="{FF2B5EF4-FFF2-40B4-BE49-F238E27FC236}">
                <a16:creationId xmlns:a16="http://schemas.microsoft.com/office/drawing/2014/main" id="{C39C7359-FCCD-4AA3-B48C-D56A93D42927}"/>
              </a:ext>
            </a:extLst>
          </p:cNvPr>
          <p:cNvSpPr/>
          <p:nvPr/>
        </p:nvSpPr>
        <p:spPr>
          <a:xfrm>
            <a:off x="4075112" y="4691063"/>
            <a:ext cx="1608138" cy="1682750"/>
          </a:xfrm>
          <a:prstGeom prst="rect">
            <a:avLst/>
          </a:prstGeom>
          <a:solidFill>
            <a:srgbClr val="57A99A"/>
          </a:solidFill>
          <a:ln w="63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2"/>
                </a:solidFill>
                <a:effectLst/>
                <a:uLnTx/>
                <a:uFillTx/>
                <a:latin typeface="+mj-lt"/>
                <a:ea typeface="+mn-ea"/>
                <a:cs typeface="Arial" panose="020B0604020202020204" pitchFamily="34" charset="0"/>
              </a:rPr>
              <a:t>Provide Testing via Private Laboratories</a:t>
            </a:r>
            <a:endParaRPr kumimoji="0" lang="en-GB" b="1" i="0" u="none" strike="noStrike" kern="0" cap="none" spc="0" normalizeH="0" baseline="0" noProof="0" dirty="0">
              <a:ln>
                <a:noFill/>
              </a:ln>
              <a:solidFill>
                <a:schemeClr val="bg2"/>
              </a:solidFill>
              <a:effectLst/>
              <a:uLnTx/>
              <a:uFillTx/>
              <a:latin typeface="+mj-lt"/>
              <a:ea typeface="+mn-ea"/>
              <a:cs typeface="Arial" panose="020B0604020202020204" pitchFamily="34" charset="0"/>
            </a:endParaRPr>
          </a:p>
        </p:txBody>
      </p:sp>
      <p:sp>
        <p:nvSpPr>
          <p:cNvPr id="81" name="Oval 80">
            <a:extLst>
              <a:ext uri="{FF2B5EF4-FFF2-40B4-BE49-F238E27FC236}">
                <a16:creationId xmlns:a16="http://schemas.microsoft.com/office/drawing/2014/main" id="{843BF941-95E7-455A-BDAE-6AB4729C7C7A}"/>
              </a:ext>
            </a:extLst>
          </p:cNvPr>
          <p:cNvSpPr>
            <a:spLocks noChangeAspect="1"/>
          </p:cNvSpPr>
          <p:nvPr/>
        </p:nvSpPr>
        <p:spPr>
          <a:xfrm>
            <a:off x="3892551" y="4630738"/>
            <a:ext cx="366713" cy="366713"/>
          </a:xfrm>
          <a:prstGeom prst="ellipse">
            <a:avLst/>
          </a:prstGeom>
          <a:solidFill>
            <a:srgbClr val="555151"/>
          </a:solidFill>
          <a:ln w="12700" cap="flat" cmpd="sng" algn="ctr">
            <a:noFill/>
            <a:prstDash val="solid"/>
            <a:miter lim="800000"/>
          </a:ln>
          <a:effectLst/>
        </p:spPr>
        <p:txBody>
          <a:bodyPr wrap="none" lIns="0" tIns="0" rIns="0" bIns="0" rtlCol="0" anchor="ctr" anchorCtr="0"/>
          <a:lstStyle/>
          <a:p>
            <a:pPr marL="0" marR="0" lvl="0" indent="0" algn="ctr" defTabSz="685807" eaLnBrk="1" fontAlgn="auto" latinLnBrk="0" hangingPunct="1">
              <a:lnSpc>
                <a:spcPct val="100000"/>
              </a:lnSpc>
              <a:spcBef>
                <a:spcPts val="0"/>
              </a:spcBef>
              <a:spcAft>
                <a:spcPts val="0"/>
              </a:spcAft>
              <a:buClrTx/>
              <a:buSzTx/>
              <a:buFontTx/>
              <a:buNone/>
              <a:tabLst/>
              <a:defRPr/>
            </a:pPr>
            <a:r>
              <a:rPr lang="en-US" sz="1200" b="1" kern="0" dirty="0">
                <a:solidFill>
                  <a:prstClr val="white"/>
                </a:solidFill>
                <a:cs typeface="Arial" pitchFamily="34" charset="0"/>
              </a:rPr>
              <a:t>B</a:t>
            </a:r>
            <a:endParaRPr kumimoji="0" lang="en-GB" sz="1200" b="1" i="0" u="none" strike="noStrike" kern="0" cap="none" spc="0" normalizeH="0" baseline="0" noProof="0" dirty="0">
              <a:ln>
                <a:noFill/>
              </a:ln>
              <a:solidFill>
                <a:prstClr val="white"/>
              </a:solidFill>
              <a:effectLst/>
              <a:uLnTx/>
              <a:uFillTx/>
              <a:cs typeface="Arial" pitchFamily="34" charset="0"/>
            </a:endParaRPr>
          </a:p>
        </p:txBody>
      </p:sp>
      <p:sp>
        <p:nvSpPr>
          <p:cNvPr id="83" name="Rectangle 82">
            <a:extLst>
              <a:ext uri="{FF2B5EF4-FFF2-40B4-BE49-F238E27FC236}">
                <a16:creationId xmlns:a16="http://schemas.microsoft.com/office/drawing/2014/main" id="{58839213-F66A-4C80-A107-E567D6D95795}"/>
              </a:ext>
            </a:extLst>
          </p:cNvPr>
          <p:cNvSpPr/>
          <p:nvPr/>
        </p:nvSpPr>
        <p:spPr>
          <a:xfrm>
            <a:off x="5827713" y="4691063"/>
            <a:ext cx="5664200" cy="1682750"/>
          </a:xfrm>
          <a:prstGeom prst="rect">
            <a:avLst/>
          </a:prstGeom>
          <a:noFill/>
          <a:ln w="25400" cap="flat" cmpd="sng" algn="ctr">
            <a:noFill/>
            <a:prstDash val="solid"/>
          </a:ln>
          <a:effectLst/>
        </p:spPr>
        <p:txBody>
          <a:bodyPr lIns="0" rIns="0" rtlCol="0" anchor="ctr"/>
          <a:lstStyle/>
          <a:p>
            <a:pPr marL="285750" marR="0" lvl="0" indent="-285750" defTabSz="914293" eaLnBrk="1" fontAlgn="auto" latinLnBrk="0" hangingPunct="1">
              <a:lnSpc>
                <a:spcPct val="100000"/>
              </a:lnSpc>
              <a:spcBef>
                <a:spcPts val="0"/>
              </a:spcBef>
              <a:spcAft>
                <a:spcPts val="300"/>
              </a:spcAft>
              <a:buClrTx/>
              <a:buSzTx/>
              <a:buFont typeface="+mj-lt"/>
              <a:buAutoNum type="arabicPeriod"/>
              <a:tabLst/>
              <a:defRPr/>
            </a:pPr>
            <a:r>
              <a:rPr lang="en-US" sz="1200" b="1" kern="0" dirty="0">
                <a:solidFill>
                  <a:srgbClr val="000000"/>
                </a:solidFill>
                <a:latin typeface="+mj-lt"/>
              </a:rPr>
              <a:t>Private Testing Support: </a:t>
            </a:r>
            <a:r>
              <a:rPr lang="en-US" sz="1200" kern="0" dirty="0">
                <a:solidFill>
                  <a:srgbClr val="000000"/>
                </a:solidFill>
                <a:latin typeface="+mj-lt"/>
              </a:rPr>
              <a:t>Provide additional laboratories from the Private Sector to expand the national testing capacity, and support timely testing of samples and reporting of results</a:t>
            </a:r>
          </a:p>
        </p:txBody>
      </p:sp>
      <p:pic>
        <p:nvPicPr>
          <p:cNvPr id="84" name="Picture 83">
            <a:extLst>
              <a:ext uri="{FF2B5EF4-FFF2-40B4-BE49-F238E27FC236}">
                <a16:creationId xmlns:a16="http://schemas.microsoft.com/office/drawing/2014/main" id="{BD26B3A3-DA4A-46D9-8F53-F2C7D5F40C54}"/>
              </a:ext>
            </a:extLst>
          </p:cNvPr>
          <p:cNvPicPr>
            <a:picLocks noChangeAspect="1"/>
          </p:cNvPicPr>
          <p:nvPr/>
        </p:nvPicPr>
        <p:blipFill rotWithShape="1">
          <a:blip r:embed="rId16"/>
          <a:srcRect l="16667" r="16667"/>
          <a:stretch/>
        </p:blipFill>
        <p:spPr>
          <a:xfrm>
            <a:off x="754064" y="2166938"/>
            <a:ext cx="711200" cy="542925"/>
          </a:xfrm>
          <a:prstGeom prst="round2DiagRect">
            <a:avLst/>
          </a:prstGeom>
        </p:spPr>
      </p:pic>
      <p:sp>
        <p:nvSpPr>
          <p:cNvPr id="86" name="Rectangle 85">
            <a:extLst>
              <a:ext uri="{FF2B5EF4-FFF2-40B4-BE49-F238E27FC236}">
                <a16:creationId xmlns:a16="http://schemas.microsoft.com/office/drawing/2014/main" id="{9FAADE0E-6913-4856-82E1-F9A0FE321477}"/>
              </a:ext>
            </a:extLst>
          </p:cNvPr>
          <p:cNvSpPr/>
          <p:nvPr/>
        </p:nvSpPr>
        <p:spPr>
          <a:xfrm>
            <a:off x="1576389" y="4202113"/>
            <a:ext cx="1901825" cy="615950"/>
          </a:xfrm>
          <a:prstGeom prst="rect">
            <a:avLst/>
          </a:prstGeom>
          <a:noFill/>
          <a:ln w="25400" cap="flat" cmpd="sng" algn="ctr">
            <a:noFill/>
            <a:prstDash val="solid"/>
          </a:ln>
          <a:effectLst/>
        </p:spPr>
        <p:txBody>
          <a:bodyPr lIns="0" rIns="0" rtlCol="0" anchor="ctr"/>
          <a:lstStyle/>
          <a:p>
            <a:pPr marR="0" lvl="0" defTabSz="914293" eaLnBrk="1" fontAlgn="auto" latinLnBrk="0" hangingPunct="1">
              <a:lnSpc>
                <a:spcPct val="100000"/>
              </a:lnSpc>
              <a:spcBef>
                <a:spcPts val="0"/>
              </a:spcBef>
              <a:spcAft>
                <a:spcPts val="300"/>
              </a:spcAft>
              <a:buClrTx/>
              <a:buSzTx/>
              <a:tabLst/>
              <a:defRPr/>
            </a:pPr>
            <a:r>
              <a:rPr lang="en-US" sz="1200" b="1" kern="0" dirty="0">
                <a:solidFill>
                  <a:srgbClr val="555151"/>
                </a:solidFill>
                <a:latin typeface="+mj-lt"/>
              </a:rPr>
              <a:t>Given its population size, Nigeria’s testing capacity is critically low</a:t>
            </a:r>
          </a:p>
        </p:txBody>
      </p:sp>
      <p:pic>
        <p:nvPicPr>
          <p:cNvPr id="87" name="Picture 86">
            <a:extLst>
              <a:ext uri="{FF2B5EF4-FFF2-40B4-BE49-F238E27FC236}">
                <a16:creationId xmlns:a16="http://schemas.microsoft.com/office/drawing/2014/main" id="{262C24E6-7925-4D77-A4DE-D8990E844A92}"/>
              </a:ext>
            </a:extLst>
          </p:cNvPr>
          <p:cNvPicPr>
            <a:picLocks noChangeAspect="1"/>
          </p:cNvPicPr>
          <p:nvPr/>
        </p:nvPicPr>
        <p:blipFill rotWithShape="1">
          <a:blip r:embed="rId17"/>
          <a:srcRect l="18449" r="18449"/>
          <a:stretch/>
        </p:blipFill>
        <p:spPr>
          <a:xfrm>
            <a:off x="754064" y="4237611"/>
            <a:ext cx="713232" cy="469328"/>
          </a:xfrm>
          <a:prstGeom prst="round2DiagRect">
            <a:avLst/>
          </a:prstGeom>
        </p:spPr>
      </p:pic>
      <p:graphicFrame>
        <p:nvGraphicFramePr>
          <p:cNvPr id="43" name="Chart 42">
            <a:extLst>
              <a:ext uri="{FF2B5EF4-FFF2-40B4-BE49-F238E27FC236}">
                <a16:creationId xmlns:a16="http://schemas.microsoft.com/office/drawing/2014/main" id="{CA0BE475-4BBF-4AC7-AF18-80DE6E0C4776}"/>
              </a:ext>
            </a:extLst>
          </p:cNvPr>
          <p:cNvGraphicFramePr/>
          <p:nvPr>
            <p:custDataLst>
              <p:tags r:id="rId7"/>
            </p:custDataLst>
            <p:extLst>
              <p:ext uri="{D42A27DB-BD31-4B8C-83A1-F6EECF244321}">
                <p14:modId xmlns:p14="http://schemas.microsoft.com/office/powerpoint/2010/main" val="2514730904"/>
              </p:ext>
            </p:extLst>
          </p:nvPr>
        </p:nvGraphicFramePr>
        <p:xfrm>
          <a:off x="750888" y="5278438"/>
          <a:ext cx="2600325" cy="558800"/>
        </p:xfrm>
        <a:graphic>
          <a:graphicData uri="http://schemas.openxmlformats.org/drawingml/2006/chart">
            <c:chart xmlns:c="http://schemas.openxmlformats.org/drawingml/2006/chart" xmlns:r="http://schemas.openxmlformats.org/officeDocument/2006/relationships" r:id="rId18"/>
          </a:graphicData>
        </a:graphic>
      </p:graphicFrame>
      <p:sp>
        <p:nvSpPr>
          <p:cNvPr id="90" name="Text Placeholder 3">
            <a:extLst>
              <a:ext uri="{FF2B5EF4-FFF2-40B4-BE49-F238E27FC236}">
                <a16:creationId xmlns:a16="http://schemas.microsoft.com/office/drawing/2014/main" id="{3C7E1205-80BD-4F4C-86D4-34B65DB73EC1}"/>
              </a:ext>
            </a:extLst>
          </p:cNvPr>
          <p:cNvSpPr>
            <a:spLocks noGrp="1"/>
          </p:cNvSpPr>
          <p:nvPr>
            <p:custDataLst>
              <p:tags r:id="rId8"/>
            </p:custDataLst>
          </p:nvPr>
        </p:nvSpPr>
        <p:spPr bwMode="auto">
          <a:xfrm>
            <a:off x="879475" y="5805488"/>
            <a:ext cx="1123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algn="l" rtl="0" eaLnBrk="0" fontAlgn="base" hangingPunct="0">
              <a:spcBef>
                <a:spcPct val="0"/>
              </a:spcBef>
              <a:spcAft>
                <a:spcPts val="600"/>
              </a:spcAft>
              <a:buClr>
                <a:schemeClr val="accent2"/>
              </a:buClr>
              <a:buSzPct val="70000"/>
              <a:buFont typeface="Arial" panose="020B0604020202020204" pitchFamily="34" charset="0"/>
              <a:defRPr sz="16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algn="l" rtl="0" eaLnBrk="0" fontAlgn="base" hangingPunct="0">
              <a:spcBef>
                <a:spcPct val="0"/>
              </a:spcBef>
              <a:spcAft>
                <a:spcPts val="600"/>
              </a:spcAft>
              <a:buClr>
                <a:schemeClr val="accent2"/>
              </a:buClr>
              <a:buSzPct val="70000"/>
              <a:buFont typeface="Arial" panose="020B0604020202020204" pitchFamily="34" charset="0"/>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2286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4572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6858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ct val="0"/>
              </a:spcAft>
            </a:pPr>
            <a:fld id="{2B5F84B0-543F-4889-B0C2-D66C6FD04E1C}" type="datetime'O''''''p''t''''im''''a''l ''''''test''in''''g'' c''apac''ity'">
              <a:rPr lang="en-GB" altLang="en-US" sz="1200" smtClean="0">
                <a:solidFill>
                  <a:srgbClr val="555151"/>
                </a:solidFill>
              </a:rPr>
              <a:pPr/>
              <a:t>Optimal testing capacity</a:t>
            </a:fld>
            <a:endParaRPr lang="en-GB" altLang="es-AR" sz="1200" dirty="0">
              <a:solidFill>
                <a:srgbClr val="555151"/>
              </a:solidFill>
              <a:latin typeface="+mn-lt"/>
              <a:sym typeface="+mn-lt"/>
            </a:endParaRPr>
          </a:p>
        </p:txBody>
      </p:sp>
      <p:sp>
        <p:nvSpPr>
          <p:cNvPr id="89" name="Text Placeholder 3">
            <a:extLst>
              <a:ext uri="{FF2B5EF4-FFF2-40B4-BE49-F238E27FC236}">
                <a16:creationId xmlns:a16="http://schemas.microsoft.com/office/drawing/2014/main" id="{871C44F3-AA9E-416F-A97B-DBCDC60860F2}"/>
              </a:ext>
            </a:extLst>
          </p:cNvPr>
          <p:cNvSpPr>
            <a:spLocks noGrp="1"/>
          </p:cNvSpPr>
          <p:nvPr>
            <p:custDataLst>
              <p:tags r:id="rId9"/>
            </p:custDataLst>
          </p:nvPr>
        </p:nvSpPr>
        <p:spPr bwMode="auto">
          <a:xfrm>
            <a:off x="2106613" y="5805488"/>
            <a:ext cx="1104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algn="l" rtl="0" eaLnBrk="0" fontAlgn="base" hangingPunct="0">
              <a:spcBef>
                <a:spcPct val="0"/>
              </a:spcBef>
              <a:spcAft>
                <a:spcPts val="600"/>
              </a:spcAft>
              <a:buClr>
                <a:schemeClr val="accent2"/>
              </a:buClr>
              <a:buSzPct val="70000"/>
              <a:buFont typeface="Arial" panose="020B0604020202020204" pitchFamily="34" charset="0"/>
              <a:defRPr sz="16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algn="l" rtl="0" eaLnBrk="0" fontAlgn="base" hangingPunct="0">
              <a:spcBef>
                <a:spcPct val="0"/>
              </a:spcBef>
              <a:spcAft>
                <a:spcPts val="600"/>
              </a:spcAft>
              <a:buClr>
                <a:schemeClr val="accent2"/>
              </a:buClr>
              <a:buSzPct val="70000"/>
              <a:buFont typeface="Arial" panose="020B0604020202020204" pitchFamily="34" charset="0"/>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2286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4572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6858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ct val="0"/>
              </a:spcAft>
            </a:pPr>
            <a:fld id="{7DCA6D5C-2ED1-46E5-AA3C-F16D79EBBC00}" type="datetime'Cu''rre''''n''t tes''t''''i''n''''g ''cap''a''''c''it''''y'''">
              <a:rPr lang="en-GB" altLang="en-US" sz="1200" smtClean="0">
                <a:solidFill>
                  <a:srgbClr val="555151"/>
                </a:solidFill>
              </a:rPr>
              <a:pPr/>
              <a:t>Current testing capacity</a:t>
            </a:fld>
            <a:endParaRPr lang="en-GB" altLang="es-AR" sz="1200" dirty="0">
              <a:solidFill>
                <a:srgbClr val="555151"/>
              </a:solidFill>
              <a:latin typeface="+mn-lt"/>
              <a:sym typeface="+mn-lt"/>
            </a:endParaRPr>
          </a:p>
        </p:txBody>
      </p:sp>
      <p:sp>
        <p:nvSpPr>
          <p:cNvPr id="91" name="Text Placeholder 3">
            <a:extLst>
              <a:ext uri="{FF2B5EF4-FFF2-40B4-BE49-F238E27FC236}">
                <a16:creationId xmlns:a16="http://schemas.microsoft.com/office/drawing/2014/main" id="{FACB3C4E-E91E-4CDD-9FB4-CDD4870CB2CC}"/>
              </a:ext>
            </a:extLst>
          </p:cNvPr>
          <p:cNvSpPr>
            <a:spLocks noGrp="1"/>
          </p:cNvSpPr>
          <p:nvPr>
            <p:custDataLst>
              <p:tags r:id="rId10"/>
            </p:custDataLst>
          </p:nvPr>
        </p:nvSpPr>
        <p:spPr bwMode="gray">
          <a:xfrm>
            <a:off x="1163638" y="4970463"/>
            <a:ext cx="555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22225" tIns="0" rIns="22225" bIns="0" numCol="1" spcCol="0" anchor="b" anchorCtr="0" compatLnSpc="1">
            <a:prstTxWarp prst="textNoShape">
              <a:avLst/>
            </a:prstTxWarp>
            <a:noAutofit/>
          </a:bodyPr>
          <a:lstStyle>
            <a:lvl1pPr algn="l" rtl="0" eaLnBrk="0" fontAlgn="base" hangingPunct="0">
              <a:spcBef>
                <a:spcPct val="0"/>
              </a:spcBef>
              <a:spcAft>
                <a:spcPts val="600"/>
              </a:spcAft>
              <a:buClr>
                <a:schemeClr val="accent2"/>
              </a:buClr>
              <a:buSzPct val="70000"/>
              <a:buFont typeface="Arial" panose="020B0604020202020204" pitchFamily="34" charset="0"/>
              <a:defRPr sz="16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algn="l" rtl="0" eaLnBrk="0" fontAlgn="base" hangingPunct="0">
              <a:spcBef>
                <a:spcPct val="0"/>
              </a:spcBef>
              <a:spcAft>
                <a:spcPts val="600"/>
              </a:spcAft>
              <a:buClr>
                <a:schemeClr val="accent2"/>
              </a:buClr>
              <a:buSzPct val="70000"/>
              <a:buFont typeface="Arial" panose="020B0604020202020204" pitchFamily="34" charset="0"/>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2286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4572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6858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ct val="0"/>
              </a:spcAft>
            </a:pPr>
            <a:r>
              <a:rPr lang="en-US" altLang="es-AR" sz="1200" b="0" dirty="0">
                <a:solidFill>
                  <a:srgbClr val="555151"/>
                </a:solidFill>
                <a:latin typeface="+mn-lt"/>
                <a:sym typeface="+mn-lt"/>
              </a:rPr>
              <a:t>5,000+ </a:t>
            </a:r>
          </a:p>
          <a:p>
            <a:pPr algn="ctr">
              <a:spcAft>
                <a:spcPct val="0"/>
              </a:spcAft>
            </a:pPr>
            <a:r>
              <a:rPr lang="en-US" altLang="es-AR" sz="1200" b="0" dirty="0">
                <a:solidFill>
                  <a:srgbClr val="555151"/>
                </a:solidFill>
                <a:latin typeface="+mn-lt"/>
                <a:sym typeface="+mn-lt"/>
              </a:rPr>
              <a:t>per day</a:t>
            </a:r>
            <a:endParaRPr lang="en-GB" altLang="es-AR" sz="1200" b="0" dirty="0">
              <a:solidFill>
                <a:srgbClr val="555151"/>
              </a:solidFill>
              <a:latin typeface="+mn-lt"/>
              <a:sym typeface="+mn-lt"/>
            </a:endParaRPr>
          </a:p>
        </p:txBody>
      </p:sp>
      <p:sp>
        <p:nvSpPr>
          <p:cNvPr id="92" name="Text Placeholder 3">
            <a:extLst>
              <a:ext uri="{FF2B5EF4-FFF2-40B4-BE49-F238E27FC236}">
                <a16:creationId xmlns:a16="http://schemas.microsoft.com/office/drawing/2014/main" id="{044F6431-B290-42FC-9ADC-B0C474E917B2}"/>
              </a:ext>
            </a:extLst>
          </p:cNvPr>
          <p:cNvSpPr>
            <a:spLocks noGrp="1"/>
          </p:cNvSpPr>
          <p:nvPr>
            <p:custDataLst>
              <p:tags r:id="rId11"/>
            </p:custDataLst>
          </p:nvPr>
        </p:nvSpPr>
        <p:spPr bwMode="gray">
          <a:xfrm>
            <a:off x="2278063" y="534828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22225" tIns="0" rIns="22225" bIns="0" numCol="1" spcCol="0" anchor="b" anchorCtr="0" compatLnSpc="1">
            <a:prstTxWarp prst="textNoShape">
              <a:avLst/>
            </a:prstTxWarp>
            <a:noAutofit/>
          </a:bodyPr>
          <a:lstStyle>
            <a:lvl1pPr algn="l" rtl="0" eaLnBrk="0" fontAlgn="base" hangingPunct="0">
              <a:spcBef>
                <a:spcPct val="0"/>
              </a:spcBef>
              <a:spcAft>
                <a:spcPts val="600"/>
              </a:spcAft>
              <a:buClr>
                <a:schemeClr val="accent2"/>
              </a:buClr>
              <a:buSzPct val="70000"/>
              <a:buFont typeface="Arial" panose="020B0604020202020204" pitchFamily="34" charset="0"/>
              <a:defRPr sz="16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algn="l" rtl="0" eaLnBrk="0" fontAlgn="base" hangingPunct="0">
              <a:spcBef>
                <a:spcPct val="0"/>
              </a:spcBef>
              <a:spcAft>
                <a:spcPts val="600"/>
              </a:spcAft>
              <a:buClr>
                <a:schemeClr val="accent2"/>
              </a:buClr>
              <a:buSzPct val="70000"/>
              <a:buFont typeface="Arial" panose="020B0604020202020204" pitchFamily="34" charset="0"/>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2286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4572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685800" indent="-228600" algn="l" rtl="0" eaLnBrk="0" fontAlgn="base" hangingPunct="0">
              <a:spcBef>
                <a:spcPct val="0"/>
              </a:spcBef>
              <a:spcAft>
                <a:spcPts val="600"/>
              </a:spcAft>
              <a:buClr>
                <a:schemeClr val="accent2"/>
              </a:buClr>
              <a:buSzPct val="70000"/>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ct val="0"/>
              </a:spcAft>
            </a:pPr>
            <a:r>
              <a:rPr lang="en-GB" altLang="en-US" sz="1200" b="0" dirty="0">
                <a:solidFill>
                  <a:srgbClr val="555151"/>
                </a:solidFill>
                <a:latin typeface="+mn-lt"/>
                <a:sym typeface="+mn-lt"/>
              </a:rPr>
              <a:t>100 – 200 </a:t>
            </a:r>
          </a:p>
          <a:p>
            <a:pPr algn="ctr">
              <a:spcAft>
                <a:spcPct val="0"/>
              </a:spcAft>
            </a:pPr>
            <a:r>
              <a:rPr lang="en-GB" altLang="en-US" sz="1200" b="0" dirty="0">
                <a:solidFill>
                  <a:srgbClr val="555151"/>
                </a:solidFill>
                <a:latin typeface="+mn-lt"/>
                <a:sym typeface="+mn-lt"/>
              </a:rPr>
              <a:t>per day</a:t>
            </a:r>
            <a:endParaRPr lang="en-GB" altLang="es-AR" sz="1200" b="0" dirty="0">
              <a:solidFill>
                <a:srgbClr val="555151"/>
              </a:solidFill>
              <a:latin typeface="+mn-lt"/>
              <a:sym typeface="+mn-lt"/>
            </a:endParaRPr>
          </a:p>
        </p:txBody>
      </p:sp>
      <p:cxnSp>
        <p:nvCxnSpPr>
          <p:cNvPr id="3" name="Straight Connector 2">
            <a:extLst>
              <a:ext uri="{FF2B5EF4-FFF2-40B4-BE49-F238E27FC236}">
                <a16:creationId xmlns:a16="http://schemas.microsoft.com/office/drawing/2014/main" id="{194926A7-655D-4D46-8C13-3007845EC133}"/>
              </a:ext>
            </a:extLst>
          </p:cNvPr>
          <p:cNvCxnSpPr/>
          <p:nvPr/>
        </p:nvCxnSpPr>
        <p:spPr>
          <a:xfrm>
            <a:off x="690563" y="4051300"/>
            <a:ext cx="2813051" cy="0"/>
          </a:xfrm>
          <a:prstGeom prst="line">
            <a:avLst/>
          </a:prstGeom>
          <a:noFill/>
          <a:ln w="6350">
            <a:solidFill>
              <a:srgbClr val="808080"/>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82C919E4-823F-4CD0-80F9-2CE88969FD8F}"/>
              </a:ext>
            </a:extLst>
          </p:cNvPr>
          <p:cNvCxnSpPr>
            <a:cxnSpLocks/>
          </p:cNvCxnSpPr>
          <p:nvPr/>
        </p:nvCxnSpPr>
        <p:spPr>
          <a:xfrm>
            <a:off x="4076701" y="6434138"/>
            <a:ext cx="7415213" cy="0"/>
          </a:xfrm>
          <a:prstGeom prst="line">
            <a:avLst/>
          </a:prstGeom>
          <a:noFill/>
          <a:ln w="19050" cap="flat" cmpd="sng" algn="ctr">
            <a:solidFill>
              <a:srgbClr val="000000"/>
            </a:solidFill>
            <a:prstDash val="solid"/>
          </a:ln>
          <a:effectLst/>
        </p:spPr>
      </p:cxnSp>
      <p:cxnSp>
        <p:nvCxnSpPr>
          <p:cNvPr id="35" name="Straight Connector 34">
            <a:extLst>
              <a:ext uri="{FF2B5EF4-FFF2-40B4-BE49-F238E27FC236}">
                <a16:creationId xmlns:a16="http://schemas.microsoft.com/office/drawing/2014/main" id="{DBE6427C-5C87-4FC3-A644-9246BB51B17D}"/>
              </a:ext>
            </a:extLst>
          </p:cNvPr>
          <p:cNvCxnSpPr>
            <a:cxnSpLocks/>
          </p:cNvCxnSpPr>
          <p:nvPr/>
        </p:nvCxnSpPr>
        <p:spPr>
          <a:xfrm>
            <a:off x="4076701" y="4630738"/>
            <a:ext cx="7415213" cy="0"/>
          </a:xfrm>
          <a:prstGeom prst="line">
            <a:avLst/>
          </a:prstGeom>
          <a:noFill/>
          <a:ln w="9525" cap="flat" cmpd="sng" algn="ctr">
            <a:solidFill>
              <a:srgbClr val="000000"/>
            </a:solidFill>
            <a:prstDash val="solid"/>
          </a:ln>
          <a:effectLst/>
        </p:spPr>
      </p:cxnSp>
      <p:sp>
        <p:nvSpPr>
          <p:cNvPr id="37" name="Rectangle 36">
            <a:extLst>
              <a:ext uri="{FF2B5EF4-FFF2-40B4-BE49-F238E27FC236}">
                <a16:creationId xmlns:a16="http://schemas.microsoft.com/office/drawing/2014/main" id="{2E450914-D97A-4024-B61C-E4C3435CB624}"/>
              </a:ext>
            </a:extLst>
          </p:cNvPr>
          <p:cNvSpPr/>
          <p:nvPr/>
        </p:nvSpPr>
        <p:spPr>
          <a:xfrm>
            <a:off x="524176" y="6518948"/>
            <a:ext cx="4790474" cy="316975"/>
          </a:xfrm>
          <a:prstGeom prst="rect">
            <a:avLst/>
          </a:prstGeom>
          <a:noFill/>
          <a:ln w="25400" cap="flat" cmpd="sng" algn="ctr">
            <a:noFill/>
            <a:prstDash val="solid"/>
          </a:ln>
          <a:effectLst/>
        </p:spPr>
        <p:txBody>
          <a:bodyPr lIns="0" rIns="0" rtlCol="0" anchor="ctr"/>
          <a:lstStyle/>
          <a:p>
            <a:pPr marR="0" lvl="0" defTabSz="914293" eaLnBrk="1" fontAlgn="auto" latinLnBrk="0" hangingPunct="1">
              <a:lnSpc>
                <a:spcPct val="100000"/>
              </a:lnSpc>
              <a:spcBef>
                <a:spcPts val="0"/>
              </a:spcBef>
              <a:spcAft>
                <a:spcPts val="300"/>
              </a:spcAft>
              <a:buClrTx/>
              <a:buSzTx/>
              <a:tabLst/>
              <a:defRPr/>
            </a:pPr>
            <a:r>
              <a:rPr lang="en-US" sz="800" b="1" kern="0" dirty="0">
                <a:solidFill>
                  <a:srgbClr val="555151"/>
                </a:solidFill>
                <a:latin typeface="+mj-lt"/>
              </a:rPr>
              <a:t>Source: Expert Interviews</a:t>
            </a:r>
          </a:p>
        </p:txBody>
      </p:sp>
      <p:sp>
        <p:nvSpPr>
          <p:cNvPr id="38" name="Rectangle 37">
            <a:extLst>
              <a:ext uri="{FF2B5EF4-FFF2-40B4-BE49-F238E27FC236}">
                <a16:creationId xmlns:a16="http://schemas.microsoft.com/office/drawing/2014/main" id="{5AF6283D-679B-4E88-8945-C90B27AF5817}"/>
              </a:ext>
            </a:extLst>
          </p:cNvPr>
          <p:cNvSpPr/>
          <p:nvPr/>
        </p:nvSpPr>
        <p:spPr>
          <a:xfrm>
            <a:off x="5827713" y="2092325"/>
            <a:ext cx="5664200" cy="2447925"/>
          </a:xfrm>
          <a:prstGeom prst="rect">
            <a:avLst/>
          </a:prstGeom>
          <a:noFill/>
          <a:ln w="25400" cap="flat" cmpd="sng" algn="ctr">
            <a:noFill/>
            <a:prstDash val="solid"/>
          </a:ln>
          <a:effectLst/>
        </p:spPr>
        <p:txBody>
          <a:bodyPr lIns="0" rIns="0" rtlCol="0" anchor="ctr"/>
          <a:lstStyle/>
          <a:p>
            <a:pPr marL="285750" marR="0" lvl="0" indent="-285750" defTabSz="914293" eaLnBrk="1" fontAlgn="auto" latinLnBrk="0" hangingPunct="1">
              <a:lnSpc>
                <a:spcPct val="100000"/>
              </a:lnSpc>
              <a:spcBef>
                <a:spcPts val="0"/>
              </a:spcBef>
              <a:spcAft>
                <a:spcPts val="600"/>
              </a:spcAft>
              <a:buClrTx/>
              <a:buSzTx/>
              <a:buFont typeface="+mj-lt"/>
              <a:buAutoNum type="arabicPeriod"/>
              <a:tabLst/>
              <a:defRPr/>
            </a:pPr>
            <a:r>
              <a:rPr lang="en-US" sz="1200" b="1" kern="0" dirty="0">
                <a:solidFill>
                  <a:srgbClr val="000000"/>
                </a:solidFill>
                <a:latin typeface="+mj-lt"/>
              </a:rPr>
              <a:t>Training: </a:t>
            </a:r>
            <a:r>
              <a:rPr lang="en-US" sz="1200" kern="0" dirty="0">
                <a:solidFill>
                  <a:srgbClr val="000000"/>
                </a:solidFill>
                <a:latin typeface="+mj-lt"/>
              </a:rPr>
              <a:t>Provide training and technical support to NCDC reference laboratories and Sentinel sites on specimen collection, packaging, transportation and testing, as well as on reporting of results to health facilities and designated public health decision makers</a:t>
            </a:r>
          </a:p>
          <a:p>
            <a:pPr marL="285750" marR="0" lvl="0" indent="-285750" defTabSz="914293" eaLnBrk="1" fontAlgn="auto" latinLnBrk="0" hangingPunct="1">
              <a:lnSpc>
                <a:spcPct val="100000"/>
              </a:lnSpc>
              <a:spcBef>
                <a:spcPts val="0"/>
              </a:spcBef>
              <a:spcAft>
                <a:spcPts val="600"/>
              </a:spcAft>
              <a:buClrTx/>
              <a:buSzTx/>
              <a:buFont typeface="+mj-lt"/>
              <a:buAutoNum type="arabicPeriod"/>
              <a:tabLst/>
              <a:defRPr/>
            </a:pPr>
            <a:r>
              <a:rPr lang="en-US" sz="1200" b="1" kern="0" dirty="0">
                <a:solidFill>
                  <a:srgbClr val="000000"/>
                </a:solidFill>
                <a:latin typeface="+mj-lt"/>
              </a:rPr>
              <a:t>Testing Equipment: </a:t>
            </a:r>
            <a:r>
              <a:rPr lang="en-US" sz="1200" kern="0" dirty="0">
                <a:solidFill>
                  <a:srgbClr val="000000"/>
                </a:solidFill>
                <a:latin typeface="+mj-lt"/>
              </a:rPr>
              <a:t>Supply additional diagnostics equipment to NCDC reference laboratories including PCR testing machines</a:t>
            </a:r>
          </a:p>
          <a:p>
            <a:pPr marL="285750" indent="-285750" defTabSz="914293" eaLnBrk="1" fontAlgn="auto" hangingPunct="1">
              <a:spcBef>
                <a:spcPts val="0"/>
              </a:spcBef>
              <a:spcAft>
                <a:spcPts val="600"/>
              </a:spcAft>
              <a:buFont typeface="+mj-lt"/>
              <a:buAutoNum type="arabicPeriod"/>
            </a:pPr>
            <a:r>
              <a:rPr lang="en-US" sz="1200" b="1" kern="0" dirty="0">
                <a:solidFill>
                  <a:srgbClr val="000000"/>
                </a:solidFill>
                <a:latin typeface="+mj-lt"/>
              </a:rPr>
              <a:t>Recruitment: </a:t>
            </a:r>
            <a:r>
              <a:rPr lang="en-US" sz="1200" kern="0" dirty="0">
                <a:solidFill>
                  <a:srgbClr val="000000"/>
                </a:solidFill>
                <a:latin typeface="+mj-lt"/>
              </a:rPr>
              <a:t>Support recruitment of critical healthcare personnel</a:t>
            </a:r>
            <a:r>
              <a:rPr lang="en-US" sz="1200" kern="0" dirty="0">
                <a:solidFill>
                  <a:srgbClr val="000000"/>
                </a:solidFill>
              </a:rPr>
              <a:t> for treatment and testing centers</a:t>
            </a:r>
          </a:p>
          <a:p>
            <a:pPr marL="285750" marR="0" lvl="0" indent="-285750" defTabSz="914293" eaLnBrk="1" fontAlgn="auto" latinLnBrk="0" hangingPunct="1">
              <a:lnSpc>
                <a:spcPct val="100000"/>
              </a:lnSpc>
              <a:spcBef>
                <a:spcPts val="0"/>
              </a:spcBef>
              <a:spcAft>
                <a:spcPts val="600"/>
              </a:spcAft>
              <a:buClrTx/>
              <a:buSzTx/>
              <a:buFont typeface="+mj-lt"/>
              <a:buAutoNum type="arabicPeriod"/>
              <a:tabLst/>
              <a:defRPr/>
            </a:pPr>
            <a:r>
              <a:rPr lang="en-US" sz="1200" b="1" kern="0" dirty="0">
                <a:solidFill>
                  <a:srgbClr val="000000"/>
                </a:solidFill>
                <a:latin typeface="+mj-lt"/>
              </a:rPr>
              <a:t>Logistics: </a:t>
            </a:r>
            <a:r>
              <a:rPr lang="en-US" sz="1200" kern="0" dirty="0">
                <a:solidFill>
                  <a:srgbClr val="000000"/>
                </a:solidFill>
                <a:latin typeface="+mj-lt"/>
              </a:rPr>
              <a:t>Provide access to private sector transportation network for deployment of medications, lab reagents and consumables to testing centers in states with epidemic LGAs</a:t>
            </a:r>
          </a:p>
        </p:txBody>
      </p:sp>
    </p:spTree>
    <p:extLst>
      <p:ext uri="{BB962C8B-B14F-4D97-AF65-F5344CB8AC3E}">
        <p14:creationId xmlns:p14="http://schemas.microsoft.com/office/powerpoint/2010/main" val="429690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2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quot;&gt;&lt;elem m_fUsage=&quot;3.28509999999999990905E+00&quot;&gt;&lt;m_msothmcolidx val=&quot;0&quot;/&gt;&lt;m_rgb r=&quot;BD&quot; g=&quot;E8&quot; b=&quot;C1&quot;/&gt;&lt;m_nBrightness endver=&quot;26206&quot; val=&quot;0&quot;/&gt;&lt;/elem&gt;&lt;elem m_fUsage=&quot;8.10000000000000053291E-01&quot;&gt;&lt;m_msothmcolidx val=&quot;0&quot;/&gt;&lt;m_rgb r=&quot;BF&quot; g=&quot;AC&quot; b=&quot;00&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cDfYwIU6Cc_Lshjxw8bH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cDfYwIU6Cc_Lshjxw8bH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ElmAa31xLINmK1LiZftk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zLX638nLxN9qSw_32dLAM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mylKKbICVCCywATtMHXq1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qDi42G7dBVRJwToOQIv0F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8cDfYwIU6Cc_Lshjxw8bH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cDfYwIU6Cc_Lshjxw8bH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zLX638nLxN9qSw_32dLAM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LX638nLxN9qSw_32dLAM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ylKKbICVCCywATtMHXq1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Di42G7dBVRJwToOQIv0F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8cDfYwIU6Cc_Lshjxw8bH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cDfYwIU6Cc_Lshjxw8bH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jElmAa31xLINmK1LiZftk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fae0s1QKArWt084lUmKU.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8cDfYwIU6Cc_Lshjxw8bH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ylKKbICVCCywATtMHXq1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zLX638nLxN9qSw_32dLAM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mylKKbICVCCywATtMHXq1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qDi42G7dBVRJwToOQIv0F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8cDfYwIU6Cc_Lshjxw8bH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8cDfYwIU6Cc_Lshjxw8bH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jElmAa31xLINmK1LiZftk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TMQ.71X1RlIyi7nBCqBF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MQ.71X1RlIyi7nBCqBF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TMQ.71X1RlIyi7nBCqBF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TMQ.71X1RlIyi7nBCqBF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TMQ.71X1RlIyi7nBCqBF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TMQ.71X1RlIyi7nBCqBF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WY.gG12nAAkGSTDIWClCv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OQoIcj.pV8Eq1TO8bQYB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nSK1f5N6YItRz4VN_gXCA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ektRpgaK_56KI6vFSlk5k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9EEU8Z3yolCi2A_nZJHCw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dt_cSsr1Rw6IxsrO4as8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x7EyuElIuwGL5SLic1VRJ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vTFGBz4wo1JoyV5i_XLur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TMQ.71X1RlIyi7nBCqBF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TMQ.71X1RlIyi7nBCqBFT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qDi42G7dBVRJwToOQIv0F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eEMRjXRVmwJbIFB82upg9w"/>
</p:tagLst>
</file>

<file path=ppt/theme/theme1.xml><?xml version="1.0" encoding="utf-8"?>
<a:theme xmlns:a="http://schemas.openxmlformats.org/drawingml/2006/main" name="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accent1"/>
          </a:solidFill>
        </a:ln>
      </a:spPr>
      <a:bodyPr lIns="45720" rIns="45720" rtlCol="0" anchor="t" anchorCtr="0"/>
      <a:lstStyle>
        <a:defPPr marL="228600" indent="-228600">
          <a:spcAft>
            <a:spcPts val="600"/>
          </a:spcAft>
          <a:buClr>
            <a:schemeClr val="accent2"/>
          </a:buClr>
          <a:buSzPct val="70000"/>
          <a:buFont typeface="Arial" pitchFamily="34" charset="0"/>
          <a:buChar char="►"/>
          <a:defRPr sz="14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6350">
          <a:solidFill>
            <a:srgbClr val="808080"/>
          </a:solidFill>
        </a:ln>
      </a:spPr>
      <a:bodyPr/>
      <a:lstStyle/>
      <a:style>
        <a:lnRef idx="2">
          <a:schemeClr val="accent1">
            <a:shade val="50000"/>
          </a:schemeClr>
        </a:lnRef>
        <a:fillRef idx="1">
          <a:schemeClr val="accent1"/>
        </a:fillRef>
        <a:effectRef idx="0">
          <a:schemeClr val="accent1"/>
        </a:effectRef>
        <a:fontRef idx="minor">
          <a:schemeClr val="lt1"/>
        </a:fontRef>
      </a:style>
    </a:lnDef>
    <a:txDef>
      <a:spPr>
        <a:noFill/>
      </a:spPr>
      <a:bodyPr wrap="square" lIns="0" tIns="0" rIns="0" bIns="0" rtlCol="0">
        <a:spAutoFit/>
      </a:bodyPr>
      <a:lstStyle>
        <a:defPPr marL="228600" indent="-228600">
          <a:spcAft>
            <a:spcPts val="600"/>
          </a:spcAft>
          <a:buClr>
            <a:schemeClr val="accent2"/>
          </a:buClr>
          <a:buSzPct val="70000"/>
          <a:buFont typeface="Arial" pitchFamily="34" charset="0"/>
          <a:buChar char="►"/>
          <a:defRPr sz="14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12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accent1"/>
          </a:solidFill>
        </a:ln>
      </a:spPr>
      <a:bodyPr lIns="45720" rIns="45720" rtlCol="0" anchor="t" anchorCtr="0"/>
      <a:lstStyle>
        <a:defPPr marL="228600" indent="-228600">
          <a:spcAft>
            <a:spcPts val="600"/>
          </a:spcAft>
          <a:buClr>
            <a:schemeClr val="accent2"/>
          </a:buClr>
          <a:buSzPct val="70000"/>
          <a:buFont typeface="Arial" pitchFamily="34" charset="0"/>
          <a:buChar char="►"/>
          <a:defRPr sz="14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6350">
          <a:solidFill>
            <a:srgbClr val="808080"/>
          </a:solidFill>
        </a:ln>
      </a:spPr>
      <a:bodyPr/>
      <a:lstStyle/>
      <a:style>
        <a:lnRef idx="2">
          <a:schemeClr val="accent1">
            <a:shade val="50000"/>
          </a:schemeClr>
        </a:lnRef>
        <a:fillRef idx="1">
          <a:schemeClr val="accent1"/>
        </a:fillRef>
        <a:effectRef idx="0">
          <a:schemeClr val="accent1"/>
        </a:effectRef>
        <a:fontRef idx="minor">
          <a:schemeClr val="lt1"/>
        </a:fontRef>
      </a:style>
    </a:lnDef>
    <a:txDef>
      <a:spPr>
        <a:noFill/>
      </a:spPr>
      <a:bodyPr wrap="square" lIns="0" tIns="0" rIns="0" bIns="0" rtlCol="0">
        <a:spAutoFit/>
      </a:bodyPr>
      <a:lstStyle>
        <a:defPPr marL="228600" indent="-228600">
          <a:spcAft>
            <a:spcPts val="600"/>
          </a:spcAft>
          <a:buClr>
            <a:schemeClr val="accent2"/>
          </a:buClr>
          <a:buSzPct val="70000"/>
          <a:buFont typeface="Arial" pitchFamily="34" charset="0"/>
          <a:buChar char="►"/>
          <a:defRPr sz="14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1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accent1"/>
          </a:solidFill>
        </a:ln>
      </a:spPr>
      <a:bodyPr lIns="45720" rIns="45720" rtlCol="0" anchor="t" anchorCtr="0"/>
      <a:lstStyle>
        <a:defPPr marL="228600" indent="-228600">
          <a:spcAft>
            <a:spcPts val="600"/>
          </a:spcAft>
          <a:buClr>
            <a:schemeClr val="accent2"/>
          </a:buClr>
          <a:buSzPct val="70000"/>
          <a:buFont typeface="Arial" pitchFamily="34" charset="0"/>
          <a:buChar char="►"/>
          <a:defRPr sz="14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6350">
          <a:solidFill>
            <a:srgbClr val="808080"/>
          </a:solidFill>
        </a:ln>
      </a:spPr>
      <a:bodyPr/>
      <a:lstStyle/>
      <a:style>
        <a:lnRef idx="2">
          <a:schemeClr val="accent1">
            <a:shade val="50000"/>
          </a:schemeClr>
        </a:lnRef>
        <a:fillRef idx="1">
          <a:schemeClr val="accent1"/>
        </a:fillRef>
        <a:effectRef idx="0">
          <a:schemeClr val="accent1"/>
        </a:effectRef>
        <a:fontRef idx="minor">
          <a:schemeClr val="lt1"/>
        </a:fontRef>
      </a:style>
    </a:lnDef>
    <a:txDef>
      <a:spPr>
        <a:noFill/>
      </a:spPr>
      <a:bodyPr wrap="square" lIns="0" tIns="0" rIns="0" bIns="0" rtlCol="0">
        <a:spAutoFit/>
      </a:bodyPr>
      <a:lstStyle>
        <a:defPPr marL="228600" indent="-228600">
          <a:spcAft>
            <a:spcPts val="600"/>
          </a:spcAft>
          <a:buClr>
            <a:schemeClr val="accent2"/>
          </a:buClr>
          <a:buSzPct val="70000"/>
          <a:buFont typeface="Arial" pitchFamily="34" charset="0"/>
          <a:buChar char="►"/>
          <a:defRPr sz="14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accent1"/>
          </a:solidFill>
        </a:ln>
      </a:spPr>
      <a:bodyPr lIns="45720" rIns="45720" rtlCol="0" anchor="t" anchorCtr="0"/>
      <a:lstStyle>
        <a:defPPr marL="228600" indent="-228600">
          <a:spcAft>
            <a:spcPts val="600"/>
          </a:spcAft>
          <a:buClr>
            <a:schemeClr val="accent2"/>
          </a:buClr>
          <a:buSzPct val="70000"/>
          <a:buFont typeface="Arial" pitchFamily="34" charset="0"/>
          <a:buChar char="►"/>
          <a:defRPr sz="14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6350">
          <a:solidFill>
            <a:srgbClr val="808080"/>
          </a:solidFill>
        </a:ln>
      </a:spPr>
      <a:bodyPr/>
      <a:lstStyle/>
      <a:style>
        <a:lnRef idx="2">
          <a:schemeClr val="accent1">
            <a:shade val="50000"/>
          </a:schemeClr>
        </a:lnRef>
        <a:fillRef idx="1">
          <a:schemeClr val="accent1"/>
        </a:fillRef>
        <a:effectRef idx="0">
          <a:schemeClr val="accent1"/>
        </a:effectRef>
        <a:fontRef idx="minor">
          <a:schemeClr val="lt1"/>
        </a:fontRef>
      </a:style>
    </a:lnDef>
    <a:txDef>
      <a:spPr>
        <a:noFill/>
      </a:spPr>
      <a:bodyPr wrap="square" lIns="0" tIns="0" rIns="0" bIns="0" rtlCol="0">
        <a:spAutoFit/>
      </a:bodyPr>
      <a:lstStyle>
        <a:defPPr marL="228600" indent="-228600">
          <a:spcAft>
            <a:spcPts val="600"/>
          </a:spcAft>
          <a:buClr>
            <a:schemeClr val="accent2"/>
          </a:buClr>
          <a:buSzPct val="70000"/>
          <a:buFont typeface="Arial" pitchFamily="34" charset="0"/>
          <a:buChar char="►"/>
          <a:defRPr sz="14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91088C5AEA8A4DB20CB57D7A61DB56" ma:contentTypeVersion="15" ma:contentTypeDescription="Create a new document." ma:contentTypeScope="" ma:versionID="f59c929dc41af03ea842ad1345031abc">
  <xsd:schema xmlns:xsd="http://www.w3.org/2001/XMLSchema" xmlns:xs="http://www.w3.org/2001/XMLSchema" xmlns:p="http://schemas.microsoft.com/office/2006/metadata/properties" xmlns:ns1="http://schemas.microsoft.com/sharepoint/v3" xmlns:ns3="13709080-211d-4b3c-bb74-a48edbf55f44" xmlns:ns4="5b19c7a9-8841-428f-915a-6df5930862a7" targetNamespace="http://schemas.microsoft.com/office/2006/metadata/properties" ma:root="true" ma:fieldsID="b4d20fda4eb1f97faa5a5f963759162d" ns1:_="" ns3:_="" ns4:_="">
    <xsd:import namespace="http://schemas.microsoft.com/sharepoint/v3"/>
    <xsd:import namespace="13709080-211d-4b3c-bb74-a48edbf55f44"/>
    <xsd:import namespace="5b19c7a9-8841-428f-915a-6df5930862a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709080-211d-4b3c-bb74-a48edbf55f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19c7a9-8841-428f-915a-6df5930862a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LongProperties xmlns="http://schemas.microsoft.com/office/2006/metadata/longProperties">
  <LongProp xmlns="" name="m33678f12b5049c39a1c696686f3f70e"><![CDATA[Digital Mine|39c3955d-ab01-4ff3-b1ef-bae434008b6e;Analytics and Artificial Intelligence (AI)|f4ef94a1-3e1f-4766-9f6e-4347f02b8e42;Cyber for Mining and Metals|6b2e4c8c-b246-4509-9627-6ddfb5bb4868;Automated Decision Support (ADS)|8c0e27cd-7d16-4d88-b49c-68cdfe10dd9f;Digital Asset Management|e2b11233-989b-436d-a0eb-7777edd22649;Digital Navigator|7e7a8c24-247b-49d1-8bf8-104cee7ead1e;Digital Tax|05ec6d52-4a65-4ec3-b318-005e1c1c1917;Robotic Process Automation (RPA) for Mining and Metals|539565b4-128e-4606-8e25-8f289b1ce6dd]]></LongProp>
  <LongProp xmlns="" name="EYIssues"><![CDATA[989;#Digital Mine|39c3955d-ab01-4ff3-b1ef-bae434008b6e;#2004;#Analytics and Artificial Intelligence (AI)|f4ef94a1-3e1f-4766-9f6e-4347f02b8e42;#4453;#Cyber for Mining and Metals|6b2e4c8c-b246-4509-9627-6ddfb5bb4868;#4454;#Automated Decision Support (ADS)|8c0e27cd-7d16-4d88-b49c-68cdfe10dd9f;#2002;#Digital Asset Management|e2b11233-989b-436d-a0eb-7777edd22649;#4455;#Digital Navigator|7e7a8c24-247b-49d1-8bf8-104cee7ead1e;#810;#Digital Tax|05ec6d52-4a65-4ec3-b318-005e1c1c1917;#2003;#Robotic Process Automation (RPA) for Mining and Metals|539565b4-128e-4606-8e25-8f289b1ce6dd]]></LongProp>
  <LongProp xmlns="" name="EYAbstract"><![CDATA[The mining & metals digital playbook highlights why clients must make the necessary journey towards a digital mine of the future. Includes our suite of digital solutions specific to the mining sector and key digital resources across the globe.
Our sector digital solutions include: 
- Digital Navigator
- Digital Asset Management (DAM)
- Automated Decision Support (ADS)
- Cyber Security
- Robotic Process Automation (RPA)
- Digital tax
- Integrated Operating Centre (IOC)
- Artificial Intelligence (AI) & Analytics
This is an interactive playbook. It is recommended to download the document and view it in presentation mode.
This is a large file - 27 MB. Please use your discretion while viewing it on a mobile device.
<a href="https://share.ey.net/sites/DS_Digital/Pages/sectors.aspx" target="_blank">View all the sector digital playbooks here</a>]]></LongProp>
  <LongProp xmlns="" name="TaxCatchAll"><![CDATA[811;#MM_Digital;#810;#Digital Tax|05ec6d52-4a65-4ec3-b318-005e1c1c1917;#142;#Mining and Metals|682c8d7d-1789-401a-9338-41dc31eed193;#28;#Global|500f1427-2ec5-408e-9c7e-c7ecab3f14e9;#989;#Digital Mine|39c3955d-ab01-4ff3-b1ef-bae434008b6e;#2003;#Robotic Process Automation (RPA) for Mining and Metals|539565b4-128e-4606-8e25-8f289b1ce6dd;#391;#Tools (Pursuit)|76d68021-54d6-4a4a-aa59-b0cea7409990;#4455;#Digital Navigator|7e7a8c24-247b-49d1-8bf8-104cee7ead1e;#4454;#Automated Decision Support (ADS)|8c0e27cd-7d16-4d88-b49c-68cdfe10dd9f;#4453;#Cyber for Mining and Metals|6b2e4c8c-b246-4509-9627-6ddfb5bb4868;#7;#All Service Lines/Functions|5182e370-846e-4ed9-a89d-b5e4d9f962d2;#2004;#Analytics and Artificial Intelligence (AI)|f4ef94a1-3e1f-4766-9f6e-4347f02b8e42;#5;#English|556a818d-2fa5-4ece-a7c0-2ca1d2dc5c77;#2002;#Digital Asset Management|e2b11233-989b-436d-a0eb-7777edd22649;#149;#Mining and Metals|7a210ba5-5fe1-4077-89ac-beed087a3ddc]]></LongProp>
</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A37DAE-A748-49E6-B2D8-992A9B8B2304}">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13709080-211d-4b3c-bb74-a48edbf55f44"/>
    <ds:schemaRef ds:uri="5b19c7a9-8841-428f-915a-6df5930862a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41926C-1D41-490B-BDA5-AF26AD4B03A4}">
  <ds:schemaRefs>
    <ds:schemaRef ds:uri="13709080-211d-4b3c-bb74-a48edbf55f44"/>
    <ds:schemaRef ds:uri="http://schemas.openxmlformats.org/package/2006/metadata/core-properties"/>
    <ds:schemaRef ds:uri="http://schemas.microsoft.com/office/2006/metadata/properties"/>
    <ds:schemaRef ds:uri="http://purl.org/dc/elements/1.1/"/>
    <ds:schemaRef ds:uri="5b19c7a9-8841-428f-915a-6df5930862a7"/>
    <ds:schemaRef ds:uri="http://www.w3.org/XML/1998/namespace"/>
    <ds:schemaRef ds:uri="http://schemas.microsoft.com/office/2006/documentManagement/types"/>
    <ds:schemaRef ds:uri="http://schemas.microsoft.com/sharepoint/v3"/>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71E532EE-0AB4-4A6E-B369-6C556C837551}">
  <ds:schemaRefs>
    <ds:schemaRef ds:uri="http://schemas.microsoft.com/office/2006/metadata/longProperties"/>
    <ds:schemaRef ds:uri=""/>
  </ds:schemaRefs>
</ds:datastoreItem>
</file>

<file path=customXml/itemProps4.xml><?xml version="1.0" encoding="utf-8"?>
<ds:datastoreItem xmlns:ds="http://schemas.openxmlformats.org/officeDocument/2006/customXml" ds:itemID="{18784B8E-0C7E-496B-BC82-E1E0177097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EY widescreen presentation 2015 v1</Template>
  <TotalTime>0</TotalTime>
  <Words>1861</Words>
  <Application>Microsoft Office PowerPoint</Application>
  <PresentationFormat>Custom</PresentationFormat>
  <Paragraphs>246</Paragraphs>
  <Slides>14</Slides>
  <Notes>4</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14</vt:i4>
      </vt:variant>
    </vt:vector>
  </HeadingPairs>
  <TitlesOfParts>
    <vt:vector size="32" baseType="lpstr">
      <vt:lpstr>Malgun Gothic</vt:lpstr>
      <vt:lpstr>Malgun Gothic Semilight</vt:lpstr>
      <vt:lpstr>Arial</vt:lpstr>
      <vt:lpstr>Calibri</vt:lpstr>
      <vt:lpstr>Calibri Light</vt:lpstr>
      <vt:lpstr>EYInterstate</vt:lpstr>
      <vt:lpstr>EYInterstate bold</vt:lpstr>
      <vt:lpstr>EYInterstate Light</vt:lpstr>
      <vt:lpstr>EYInterstate Regular</vt:lpstr>
      <vt:lpstr>Interstate-Light</vt:lpstr>
      <vt:lpstr>Mark Offc For MC</vt:lpstr>
      <vt:lpstr>Wingdings</vt:lpstr>
      <vt:lpstr>EY widescreen presentation 2015 v1</vt:lpstr>
      <vt:lpstr>12_EY widescreen presentation 2015 v1</vt:lpstr>
      <vt:lpstr>1_EY widescreen presentation 2015 v1</vt:lpstr>
      <vt:lpstr>1_Office Theme</vt:lpstr>
      <vt:lpstr>2_EY widescreen presentation 2015 v1</vt:lpstr>
      <vt:lpstr>think-cell Slide</vt:lpstr>
      <vt:lpstr>PowerPoint Presentation</vt:lpstr>
      <vt:lpstr>Executive Summary</vt:lpstr>
      <vt:lpstr>The World Health Organisation conceived an ideal framework for containing the COVID-19 virus across countries</vt:lpstr>
      <vt:lpstr>Containing COVID-19 in Nigeria requires a robust and concerted effort, underpinned by ample resources.  Our Objective is to support the NCDC and Government in addressing this</vt:lpstr>
      <vt:lpstr>PowerPoint Presentation</vt:lpstr>
      <vt:lpstr>PowerPoint Presentation</vt:lpstr>
      <vt:lpstr>Multiple responses are required for individuals at various stages of exposure to the COVID-19</vt:lpstr>
      <vt:lpstr>We will continue to support the NCDC, Federal and State Governments across multiple response fronts</vt:lpstr>
      <vt:lpstr>We will support the NCDC to scale up the nation-wide testing capacity</vt:lpstr>
      <vt:lpstr>PowerPoint Presentation</vt:lpstr>
      <vt:lpstr>Prayers to Government</vt:lpstr>
      <vt:lpstr>PowerPoint Presentation</vt:lpstr>
      <vt:lpstr>Who we are: Healthcare Federation of Nigeria + Non-Health Private Sector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Playbook - Real Estate, Hospitality &amp; Construction</dc:title>
  <dc:creator/>
  <cp:keywords>Sector Digital Playbook; RHC PURSUIT BLOCKCHAIN; RHC PURSUIT AI; RHC PURSUIT SMART BUILDING; RHC PURSUIT RPA; RHC PURSUIT CYBERSECURITY</cp:keywords>
  <cp:lastModifiedBy/>
  <cp:revision>2</cp:revision>
  <dcterms:created xsi:type="dcterms:W3CDTF">2018-01-18T15:02:52Z</dcterms:created>
  <dcterms:modified xsi:type="dcterms:W3CDTF">2020-04-29T11:36:48Z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4708;#RHC PURSUIT BLOCKCHAIN|86d37f9c-0bb4-4c19-b6f0-8a80ebf78172;#4706;#RHC PURSUIT RPA|baeb7cb0-1c43-4c18-857b-f1acca5e6d85;#2925;#Sector Digital Playbook|f77c2a91-b5b3-435d-b2b7-e42e2517bc9f;#4711;#RHC PURSUIT CYBERSECURITY|4020f760-cda9-409a-bddb-9a90</vt:lpwstr>
  </property>
  <property fmtid="{D5CDD505-2E9C-101B-9397-08002B2CF9AE}" pid="3" name="EYKRelatedKnowledgeDomain">
    <vt:lpwstr/>
  </property>
  <property fmtid="{D5CDD505-2E9C-101B-9397-08002B2CF9AE}" pid="4" name="GeographicApplicability">
    <vt:lpwstr>3;#Global|500f1427-2ec5-408e-9c7e-c7ecab3f14e9</vt:lpwstr>
  </property>
  <property fmtid="{D5CDD505-2E9C-101B-9397-08002B2CF9AE}" pid="5" name="display_urn:schemas-microsoft-com:office:office#EYContact">
    <vt:lpwstr>Louise Higgins</vt:lpwstr>
  </property>
  <property fmtid="{D5CDD505-2E9C-101B-9397-08002B2CF9AE}" pid="6" name="Sector">
    <vt:lpwstr>67;#Real Estate, Hospitality and Construction|3aa98fa4-2864-4767-8b8a-d61d985b220e;#120;#Construction and Engineering|6b79db1d-f7b3-4ac6-b38c-6f36b2186e70;#1103;#Residential Developers and Homebuilders|59026458-a2a7-4fdc-8e45-fe469d008dca</vt:lpwstr>
  </property>
  <property fmtid="{D5CDD505-2E9C-101B-9397-08002B2CF9AE}" pid="7" name="ServiceLineFunction">
    <vt:lpwstr>10;#All Service Lines/Functions|5182e370-846e-4ed9-a89d-b5e4d9f962d2</vt:lpwstr>
  </property>
  <property fmtid="{D5CDD505-2E9C-101B-9397-08002B2CF9AE}" pid="8" name="EYMarketSegment">
    <vt:lpwstr/>
  </property>
  <property fmtid="{D5CDD505-2E9C-101B-9397-08002B2CF9AE}" pid="9" name="EYCommunitySpecificTerms">
    <vt:lpwstr/>
  </property>
  <property fmtid="{D5CDD505-2E9C-101B-9397-08002B2CF9AE}" pid="10" name="EYKKnowledgeDomainOwner">
    <vt:lpwstr>4112;#Real Estate, Hospitality and Construction|81997015-d16b-44f8-a256-58675c2354b7</vt:lpwstr>
  </property>
  <property fmtid="{D5CDD505-2E9C-101B-9397-08002B2CF9AE}" pid="11" name="MethodWorkProduct">
    <vt:lpwstr/>
  </property>
  <property fmtid="{D5CDD505-2E9C-101B-9397-08002B2CF9AE}" pid="12" name="EYIssues">
    <vt:lpwstr/>
  </property>
  <property fmtid="{D5CDD505-2E9C-101B-9397-08002B2CF9AE}" pid="13" name="EYTargetAudience">
    <vt:lpwstr/>
  </property>
  <property fmtid="{D5CDD505-2E9C-101B-9397-08002B2CF9AE}" pid="14" name="display_urn:schemas-microsoft-com:office:office#EYEYAuthors">
    <vt:lpwstr>Louise Higgins;Mark Cotter</vt:lpwstr>
  </property>
  <property fmtid="{D5CDD505-2E9C-101B-9397-08002B2CF9AE}" pid="15" name="MethodName">
    <vt:lpwstr/>
  </property>
  <property fmtid="{D5CDD505-2E9C-101B-9397-08002B2CF9AE}" pid="16" name="ContentLanguage">
    <vt:lpwstr>4;#English|556a818d-2fa5-4ece-a7c0-2ca1d2dc5c77</vt:lpwstr>
  </property>
  <property fmtid="{D5CDD505-2E9C-101B-9397-08002B2CF9AE}" pid="17" name="EYKEndorsedBy">
    <vt:lpwstr>3750;#Mining and Metals|7a210ba5-5fe1-4077-89ac-beed087a3ddc;#4112;#Real Estate, Hospitality and Construction|81997015-d16b-44f8-a256-58675c2354b7</vt:lpwstr>
  </property>
  <property fmtid="{D5CDD505-2E9C-101B-9397-08002B2CF9AE}" pid="18" name="ContentTypeId">
    <vt:lpwstr>0x0101008391088C5AEA8A4DB20CB57D7A61DB56</vt:lpwstr>
  </property>
  <property fmtid="{D5CDD505-2E9C-101B-9397-08002B2CF9AE}" pid="19" name="EYEndorsement">
    <vt:lpwstr/>
  </property>
  <property fmtid="{D5CDD505-2E9C-101B-9397-08002B2CF9AE}" pid="20" name="_dlc_policyId">
    <vt:lpwstr>/Lists/ContentRequests/Submission</vt:lpwstr>
  </property>
  <property fmtid="{D5CDD505-2E9C-101B-9397-08002B2CF9AE}" pid="21" name="ItemRetentionFormula">
    <vt:lpwstr>&lt;formula id="Microsoft.Office.RecordsManagement.PolicyFeatures.Expiration.Formula.BuiltIn"&gt;&lt;number&gt;30&lt;/number&gt;&lt;property&gt;Created&lt;/property&gt;&lt;propertyId&gt;8c06beca-0777-48f7-91c7-6da68bc07b69&lt;/propertyId&gt;&lt;period&gt;days&lt;/period&gt;&lt;/formula&gt;</vt:lpwstr>
  </property>
  <property fmtid="{D5CDD505-2E9C-101B-9397-08002B2CF9AE}" pid="22" name="EYKStubRecordType">
    <vt:lpwstr/>
  </property>
  <property fmtid="{D5CDD505-2E9C-101B-9397-08002B2CF9AE}" pid="23" name="_docset_NoMedatataSyncRequired">
    <vt:lpwstr>False</vt:lpwstr>
  </property>
  <property fmtid="{D5CDD505-2E9C-101B-9397-08002B2CF9AE}" pid="24" name="CMS_BusinessApprover">
    <vt:lpwstr/>
  </property>
  <property fmtid="{D5CDD505-2E9C-101B-9397-08002B2CF9AE}" pid="25" name="Order">
    <vt:r8>11006900</vt:r8>
  </property>
  <property fmtid="{D5CDD505-2E9C-101B-9397-08002B2CF9AE}" pid="26" name="LikesCount">
    <vt:i4>3</vt:i4>
  </property>
  <property fmtid="{D5CDD505-2E9C-101B-9397-08002B2CF9AE}" pid="27" name="xd_ProgID">
    <vt:lpwstr/>
  </property>
  <property fmtid="{D5CDD505-2E9C-101B-9397-08002B2CF9AE}" pid="28" name="TemplateUrl">
    <vt:lpwstr/>
  </property>
  <property fmtid="{D5CDD505-2E9C-101B-9397-08002B2CF9AE}" pid="29" name="_dlc_DocIdItemGuid">
    <vt:lpwstr>c2b9f404-dcd3-401a-a502-522b6dfb4d6d</vt:lpwstr>
  </property>
  <property fmtid="{D5CDD505-2E9C-101B-9397-08002B2CF9AE}" pid="30" name="EYContentType">
    <vt:lpwstr>1;#EY Thought Leadership|b4d8f5c3-1e41-4aeb-bb88-de53b75459e9</vt:lpwstr>
  </property>
  <property fmtid="{D5CDD505-2E9C-101B-9397-08002B2CF9AE}" pid="31" name="LikedBy">
    <vt:lpwstr>63279;#Mohamed Imman;#62946;#Nadezhda S Gabaraeva;#8964;#Christine K Hughes</vt:lpwstr>
  </property>
</Properties>
</file>