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C2CC0-2207-4277-B36A-CB51467C336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10CEEB-0F42-4EC3-AF98-7CDE6E1B2E8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Governments (Policy environment)</a:t>
          </a:r>
        </a:p>
      </dgm:t>
    </dgm:pt>
    <dgm:pt modelId="{26B59B67-C467-484F-9415-B3E71A61328F}" type="parTrans" cxnId="{EC57ECB3-2651-4197-BB49-54A3593BBF98}">
      <dgm:prSet/>
      <dgm:spPr/>
      <dgm:t>
        <a:bodyPr/>
        <a:lstStyle/>
        <a:p>
          <a:endParaRPr lang="en-US" sz="1200"/>
        </a:p>
      </dgm:t>
    </dgm:pt>
    <dgm:pt modelId="{8F3D6604-BD68-4798-A24E-1B2FF7854700}" type="sibTrans" cxnId="{EC57ECB3-2651-4197-BB49-54A3593BBF98}">
      <dgm:prSet/>
      <dgm:spPr/>
      <dgm:t>
        <a:bodyPr/>
        <a:lstStyle/>
        <a:p>
          <a:endParaRPr lang="en-US" sz="1200"/>
        </a:p>
      </dgm:t>
    </dgm:pt>
    <dgm:pt modelId="{E8C8EFAE-6474-49AB-BA05-5664E754D266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200" dirty="0"/>
            <a:t>Lack of deliberate and intentional policies by governments</a:t>
          </a:r>
        </a:p>
      </dgm:t>
    </dgm:pt>
    <dgm:pt modelId="{5FA4B54B-7A95-432D-BF40-C8378EC737BD}" type="parTrans" cxnId="{8144F4F1-5C41-44A4-AFD9-EE3C0A7C1494}">
      <dgm:prSet/>
      <dgm:spPr/>
      <dgm:t>
        <a:bodyPr/>
        <a:lstStyle/>
        <a:p>
          <a:endParaRPr lang="en-US" sz="1200"/>
        </a:p>
      </dgm:t>
    </dgm:pt>
    <dgm:pt modelId="{6DEAC295-4501-42AC-B31D-4E66DEB3BE29}" type="sibTrans" cxnId="{8144F4F1-5C41-44A4-AFD9-EE3C0A7C1494}">
      <dgm:prSet/>
      <dgm:spPr/>
      <dgm:t>
        <a:bodyPr/>
        <a:lstStyle/>
        <a:p>
          <a:endParaRPr lang="en-US" sz="1200"/>
        </a:p>
      </dgm:t>
    </dgm:pt>
    <dgm:pt modelId="{F7B151A8-40D6-4D40-B380-9FC58D2A5C0E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200" dirty="0"/>
            <a:t>Preference for importation very high making countries vulnerable (</a:t>
          </a:r>
          <a:r>
            <a:rPr lang="en-US" sz="1200" dirty="0" err="1"/>
            <a:t>eg</a:t>
          </a:r>
          <a:r>
            <a:rPr lang="en-US" sz="1200" dirty="0"/>
            <a:t> CIVID era)</a:t>
          </a:r>
        </a:p>
      </dgm:t>
    </dgm:pt>
    <dgm:pt modelId="{5E72DE4F-6ABE-4E11-9423-0A7AF5FE427E}" type="parTrans" cxnId="{20B37C0B-0CAC-4C7E-897A-7B89F74632A9}">
      <dgm:prSet/>
      <dgm:spPr/>
      <dgm:t>
        <a:bodyPr/>
        <a:lstStyle/>
        <a:p>
          <a:endParaRPr lang="en-US" sz="1200"/>
        </a:p>
      </dgm:t>
    </dgm:pt>
    <dgm:pt modelId="{6C440652-05BE-4DCE-911A-F784FD1AB1BB}" type="sibTrans" cxnId="{20B37C0B-0CAC-4C7E-897A-7B89F74632A9}">
      <dgm:prSet/>
      <dgm:spPr/>
      <dgm:t>
        <a:bodyPr/>
        <a:lstStyle/>
        <a:p>
          <a:endParaRPr lang="en-US" sz="1200"/>
        </a:p>
      </dgm:t>
    </dgm:pt>
    <dgm:pt modelId="{0514DE16-CF39-44D9-8663-89366D23273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>
              <a:solidFill>
                <a:schemeClr val="tx1"/>
              </a:solidFill>
            </a:rPr>
            <a:t>Private Sector (capital, infrastructure, human resource)</a:t>
          </a:r>
        </a:p>
        <a:p>
          <a:pPr marL="0" lvl="0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dirty="0">
            <a:solidFill>
              <a:schemeClr val="tx1"/>
            </a:solidFill>
          </a:endParaRPr>
        </a:p>
      </dgm:t>
    </dgm:pt>
    <dgm:pt modelId="{5E82682D-D835-46EF-98EB-C1E355776F8D}" type="parTrans" cxnId="{36D399A6-4A8F-45BF-8054-A0FF3BC1278D}">
      <dgm:prSet/>
      <dgm:spPr/>
      <dgm:t>
        <a:bodyPr/>
        <a:lstStyle/>
        <a:p>
          <a:endParaRPr lang="en-US" sz="1200"/>
        </a:p>
      </dgm:t>
    </dgm:pt>
    <dgm:pt modelId="{F9A3F08F-F232-47B7-999C-BC38A15124FC}" type="sibTrans" cxnId="{36D399A6-4A8F-45BF-8054-A0FF3BC1278D}">
      <dgm:prSet/>
      <dgm:spPr/>
      <dgm:t>
        <a:bodyPr/>
        <a:lstStyle/>
        <a:p>
          <a:endParaRPr lang="en-US" sz="1200"/>
        </a:p>
      </dgm:t>
    </dgm:pt>
    <dgm:pt modelId="{3E1D909E-7077-4272-B0CF-6E8A6D841215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200" dirty="0"/>
            <a:t>Bureaucratic governmental system</a:t>
          </a:r>
        </a:p>
      </dgm:t>
    </dgm:pt>
    <dgm:pt modelId="{6F46D949-8457-4BFC-A476-50057B864BB8}" type="parTrans" cxnId="{A732D6FB-AAA1-44A2-A3B6-F1CC4000CDD5}">
      <dgm:prSet/>
      <dgm:spPr/>
      <dgm:t>
        <a:bodyPr/>
        <a:lstStyle/>
        <a:p>
          <a:endParaRPr lang="en-US" sz="1200"/>
        </a:p>
      </dgm:t>
    </dgm:pt>
    <dgm:pt modelId="{8F570FA6-085B-4609-A0F1-2D33945DAD52}" type="sibTrans" cxnId="{A732D6FB-AAA1-44A2-A3B6-F1CC4000CDD5}">
      <dgm:prSet/>
      <dgm:spPr/>
      <dgm:t>
        <a:bodyPr/>
        <a:lstStyle/>
        <a:p>
          <a:endParaRPr lang="en-US" sz="1200"/>
        </a:p>
      </dgm:t>
    </dgm:pt>
    <dgm:pt modelId="{1F8E71A5-E5BD-4DEF-907E-D0833412DFA3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200" dirty="0"/>
            <a:t>High interest rate on capital for investment in the sector</a:t>
          </a:r>
        </a:p>
      </dgm:t>
    </dgm:pt>
    <dgm:pt modelId="{D30D0425-DB02-41D9-9872-F4758327F8BB}" type="parTrans" cxnId="{CA7DFC67-FFA7-4504-B989-0E1BE0A4A9A5}">
      <dgm:prSet/>
      <dgm:spPr/>
      <dgm:t>
        <a:bodyPr/>
        <a:lstStyle/>
        <a:p>
          <a:endParaRPr lang="en-US" sz="1200"/>
        </a:p>
      </dgm:t>
    </dgm:pt>
    <dgm:pt modelId="{49CA0BD4-86B6-4E08-BCC3-E621EDEFEF9E}" type="sibTrans" cxnId="{CA7DFC67-FFA7-4504-B989-0E1BE0A4A9A5}">
      <dgm:prSet/>
      <dgm:spPr/>
      <dgm:t>
        <a:bodyPr/>
        <a:lstStyle/>
        <a:p>
          <a:endParaRPr lang="en-US" sz="1200"/>
        </a:p>
      </dgm:t>
    </dgm:pt>
    <dgm:pt modelId="{DF7536E9-FA2C-4A7D-93E6-6B592DC532DA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Regulatory Authorities </a:t>
          </a:r>
        </a:p>
      </dgm:t>
    </dgm:pt>
    <dgm:pt modelId="{B38EB981-7BB0-46B3-8177-8E1890BAB797}" type="parTrans" cxnId="{6003B87F-80E2-4103-8EA9-4510AAFD18C3}">
      <dgm:prSet/>
      <dgm:spPr/>
      <dgm:t>
        <a:bodyPr/>
        <a:lstStyle/>
        <a:p>
          <a:endParaRPr lang="en-US" sz="1200"/>
        </a:p>
      </dgm:t>
    </dgm:pt>
    <dgm:pt modelId="{48D49EC8-9D8B-455B-AF1E-84711050CB07}" type="sibTrans" cxnId="{6003B87F-80E2-4103-8EA9-4510AAFD18C3}">
      <dgm:prSet/>
      <dgm:spPr/>
      <dgm:t>
        <a:bodyPr/>
        <a:lstStyle/>
        <a:p>
          <a:endParaRPr lang="en-US" sz="1200"/>
        </a:p>
      </dgm:t>
    </dgm:pt>
    <dgm:pt modelId="{FFD7C3AF-06AD-4E2F-A54F-14A5DAA0A9FB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/>
            <a:t>Delays in granting marketing authorization</a:t>
          </a:r>
        </a:p>
      </dgm:t>
    </dgm:pt>
    <dgm:pt modelId="{D381F6B2-DC04-4263-8BD4-A8E3FCE766E0}" type="parTrans" cxnId="{86436DE5-7EFE-4AB7-AF35-FFC59168B84C}">
      <dgm:prSet/>
      <dgm:spPr/>
      <dgm:t>
        <a:bodyPr/>
        <a:lstStyle/>
        <a:p>
          <a:endParaRPr lang="en-US" sz="1200"/>
        </a:p>
      </dgm:t>
    </dgm:pt>
    <dgm:pt modelId="{E44C8444-5CC2-4340-A26B-7C13ECA4A686}" type="sibTrans" cxnId="{86436DE5-7EFE-4AB7-AF35-FFC59168B84C}">
      <dgm:prSet/>
      <dgm:spPr/>
      <dgm:t>
        <a:bodyPr/>
        <a:lstStyle/>
        <a:p>
          <a:endParaRPr lang="en-US" sz="1200"/>
        </a:p>
      </dgm:t>
    </dgm:pt>
    <dgm:pt modelId="{E36EE0CA-CC0F-406D-96D3-7FF0347D20C1}">
      <dgm:prSet phldrT="[Text]" phldr="1" custT="1"/>
      <dgm:spPr>
        <a:solidFill>
          <a:srgbClr val="92D050">
            <a:alpha val="90000"/>
          </a:srgbClr>
        </a:solidFill>
      </dgm:spPr>
      <dgm:t>
        <a:bodyPr/>
        <a:lstStyle/>
        <a:p>
          <a:endParaRPr lang="en-US" sz="1200" dirty="0"/>
        </a:p>
      </dgm:t>
    </dgm:pt>
    <dgm:pt modelId="{A6BB7474-35B4-444B-8356-8BB283556D25}" type="parTrans" cxnId="{873C5CB8-FF9F-45F0-A0BE-6D389B81A002}">
      <dgm:prSet/>
      <dgm:spPr/>
      <dgm:t>
        <a:bodyPr/>
        <a:lstStyle/>
        <a:p>
          <a:endParaRPr lang="en-US" sz="1200"/>
        </a:p>
      </dgm:t>
    </dgm:pt>
    <dgm:pt modelId="{B72CDE14-2C54-45DF-90C1-D889BF3CDD07}" type="sibTrans" cxnId="{873C5CB8-FF9F-45F0-A0BE-6D389B81A002}">
      <dgm:prSet/>
      <dgm:spPr/>
      <dgm:t>
        <a:bodyPr/>
        <a:lstStyle/>
        <a:p>
          <a:endParaRPr lang="en-US" sz="1200"/>
        </a:p>
      </dgm:t>
    </dgm:pt>
    <dgm:pt modelId="{381A3FA1-A258-4364-AF30-C09657F052FB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200" dirty="0"/>
            <a:t>Over 90% of countries in Africa have National Medicines Policies whose provisions are mainly not enforced</a:t>
          </a:r>
        </a:p>
      </dgm:t>
    </dgm:pt>
    <dgm:pt modelId="{F12EEB29-AA2D-4CE3-8D3A-92F93D3DB4C2}" type="parTrans" cxnId="{DEC5C865-1B09-4216-A389-B6147395AB2C}">
      <dgm:prSet/>
      <dgm:spPr/>
      <dgm:t>
        <a:bodyPr/>
        <a:lstStyle/>
        <a:p>
          <a:endParaRPr lang="en-US" sz="1200"/>
        </a:p>
      </dgm:t>
    </dgm:pt>
    <dgm:pt modelId="{67F977F6-3F63-4B13-BC45-6E094E1933CA}" type="sibTrans" cxnId="{DEC5C865-1B09-4216-A389-B6147395AB2C}">
      <dgm:prSet/>
      <dgm:spPr/>
      <dgm:t>
        <a:bodyPr/>
        <a:lstStyle/>
        <a:p>
          <a:endParaRPr lang="en-US" sz="1200"/>
        </a:p>
      </dgm:t>
    </dgm:pt>
    <dgm:pt modelId="{C03DA57E-DDC7-4525-AC8A-9FA84807C0AA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200" dirty="0"/>
            <a:t>Local production not deliberately pursued and supported by governments</a:t>
          </a:r>
        </a:p>
      </dgm:t>
    </dgm:pt>
    <dgm:pt modelId="{562F74D3-3CCC-4214-89FD-6DCC37464446}" type="parTrans" cxnId="{D6CCF2E4-3B5B-4D5B-A906-CFBECF32E457}">
      <dgm:prSet/>
      <dgm:spPr/>
      <dgm:t>
        <a:bodyPr/>
        <a:lstStyle/>
        <a:p>
          <a:endParaRPr lang="en-US" sz="1200"/>
        </a:p>
      </dgm:t>
    </dgm:pt>
    <dgm:pt modelId="{B08B7482-9B48-4832-AFD5-60EEAC8986EC}" type="sibTrans" cxnId="{D6CCF2E4-3B5B-4D5B-A906-CFBECF32E457}">
      <dgm:prSet/>
      <dgm:spPr/>
      <dgm:t>
        <a:bodyPr/>
        <a:lstStyle/>
        <a:p>
          <a:endParaRPr lang="en-US" sz="1200"/>
        </a:p>
      </dgm:t>
    </dgm:pt>
    <dgm:pt modelId="{6BDDAB23-27D5-456C-B6E5-131451016833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200" dirty="0"/>
            <a:t>Non involvement in decision making and always seen as profiteers</a:t>
          </a:r>
        </a:p>
      </dgm:t>
    </dgm:pt>
    <dgm:pt modelId="{FA37AB26-D120-4B98-B354-448271416864}" type="parTrans" cxnId="{9EFC25D5-340C-4096-A543-9E21154F4D7E}">
      <dgm:prSet/>
      <dgm:spPr/>
      <dgm:t>
        <a:bodyPr/>
        <a:lstStyle/>
        <a:p>
          <a:endParaRPr lang="en-US" sz="1200"/>
        </a:p>
      </dgm:t>
    </dgm:pt>
    <dgm:pt modelId="{6FD280AB-021E-42EC-9E56-5472A88DB42C}" type="sibTrans" cxnId="{9EFC25D5-340C-4096-A543-9E21154F4D7E}">
      <dgm:prSet/>
      <dgm:spPr/>
      <dgm:t>
        <a:bodyPr/>
        <a:lstStyle/>
        <a:p>
          <a:endParaRPr lang="en-US" sz="1200"/>
        </a:p>
      </dgm:t>
    </dgm:pt>
    <dgm:pt modelId="{34D7EE27-7C92-4730-A040-077325E76FB7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endParaRPr lang="en-US" sz="1200" dirty="0"/>
        </a:p>
      </dgm:t>
    </dgm:pt>
    <dgm:pt modelId="{6BBA08E7-F4DB-4398-AF84-1F7C0458AA70}" type="parTrans" cxnId="{117C55B1-9BDB-4B56-A0E2-FE4BDC078871}">
      <dgm:prSet/>
      <dgm:spPr/>
      <dgm:t>
        <a:bodyPr/>
        <a:lstStyle/>
        <a:p>
          <a:endParaRPr lang="en-US" sz="1200"/>
        </a:p>
      </dgm:t>
    </dgm:pt>
    <dgm:pt modelId="{4F087C88-6170-4284-A859-3E4D830111DA}" type="sibTrans" cxnId="{117C55B1-9BDB-4B56-A0E2-FE4BDC078871}">
      <dgm:prSet/>
      <dgm:spPr/>
      <dgm:t>
        <a:bodyPr/>
        <a:lstStyle/>
        <a:p>
          <a:endParaRPr lang="en-US" sz="1200"/>
        </a:p>
      </dgm:t>
    </dgm:pt>
    <dgm:pt modelId="{D44BE316-C43D-4F4A-9706-53D24EBC174B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200" dirty="0"/>
            <a:t>High tax regimes coupled with high interest rates</a:t>
          </a:r>
        </a:p>
      </dgm:t>
    </dgm:pt>
    <dgm:pt modelId="{859296E4-E92C-429D-9D34-2D27EE919167}" type="parTrans" cxnId="{5AC36C72-7590-47BE-A800-7AB5498FB0F8}">
      <dgm:prSet/>
      <dgm:spPr/>
      <dgm:t>
        <a:bodyPr/>
        <a:lstStyle/>
        <a:p>
          <a:endParaRPr lang="en-US" sz="1200"/>
        </a:p>
      </dgm:t>
    </dgm:pt>
    <dgm:pt modelId="{B1452C8C-7CCA-4E89-99B4-8ABE89685FD3}" type="sibTrans" cxnId="{5AC36C72-7590-47BE-A800-7AB5498FB0F8}">
      <dgm:prSet/>
      <dgm:spPr/>
      <dgm:t>
        <a:bodyPr/>
        <a:lstStyle/>
        <a:p>
          <a:endParaRPr lang="en-US" sz="1200"/>
        </a:p>
      </dgm:t>
    </dgm:pt>
    <dgm:pt modelId="{C1FA68EA-FD4F-47DB-A731-4163D55C9ED9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/>
            <a:t>Unclear procedures</a:t>
          </a:r>
        </a:p>
      </dgm:t>
    </dgm:pt>
    <dgm:pt modelId="{87704595-2796-4F2E-A1F7-C6347EC00A87}" type="parTrans" cxnId="{875F9971-9424-4D4F-AC4B-A8D7CFBD69FB}">
      <dgm:prSet/>
      <dgm:spPr/>
      <dgm:t>
        <a:bodyPr/>
        <a:lstStyle/>
        <a:p>
          <a:endParaRPr lang="en-US"/>
        </a:p>
      </dgm:t>
    </dgm:pt>
    <dgm:pt modelId="{6BBCA653-6502-4C81-A2A9-301DA04D0E6F}" type="sibTrans" cxnId="{875F9971-9424-4D4F-AC4B-A8D7CFBD69FB}">
      <dgm:prSet/>
      <dgm:spPr/>
      <dgm:t>
        <a:bodyPr/>
        <a:lstStyle/>
        <a:p>
          <a:endParaRPr lang="en-US"/>
        </a:p>
      </dgm:t>
    </dgm:pt>
    <dgm:pt modelId="{613B6A6A-1FAC-49AF-8A6D-208AB7A89A67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/>
            <a:t>Overregulation and under regulation</a:t>
          </a:r>
        </a:p>
      </dgm:t>
    </dgm:pt>
    <dgm:pt modelId="{D4E52C96-408C-4B7E-809C-71E0286F5C60}" type="parTrans" cxnId="{D1717B84-A8B2-48B7-9837-32772847D946}">
      <dgm:prSet/>
      <dgm:spPr/>
      <dgm:t>
        <a:bodyPr/>
        <a:lstStyle/>
        <a:p>
          <a:endParaRPr lang="en-US"/>
        </a:p>
      </dgm:t>
    </dgm:pt>
    <dgm:pt modelId="{C5E02CC9-55D4-4F53-AEA2-CADCC2F8B7AA}" type="sibTrans" cxnId="{D1717B84-A8B2-48B7-9837-32772847D946}">
      <dgm:prSet/>
      <dgm:spPr/>
      <dgm:t>
        <a:bodyPr/>
        <a:lstStyle/>
        <a:p>
          <a:endParaRPr lang="en-US"/>
        </a:p>
      </dgm:t>
    </dgm:pt>
    <dgm:pt modelId="{3EEDC5A0-3189-4140-AF3E-B2EEFEB5E376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/>
            <a:t>Fragmentation in Harmonization</a:t>
          </a:r>
        </a:p>
      </dgm:t>
    </dgm:pt>
    <dgm:pt modelId="{55905210-0813-4C7E-AF16-F72893BAD5FC}" type="parTrans" cxnId="{E82E9A77-3AB1-44F1-8774-233ABC4C55B8}">
      <dgm:prSet/>
      <dgm:spPr/>
      <dgm:t>
        <a:bodyPr/>
        <a:lstStyle/>
        <a:p>
          <a:endParaRPr lang="en-US"/>
        </a:p>
      </dgm:t>
    </dgm:pt>
    <dgm:pt modelId="{9412BFB0-4B12-4B5D-A835-BE2C71480637}" type="sibTrans" cxnId="{E82E9A77-3AB1-44F1-8774-233ABC4C55B8}">
      <dgm:prSet/>
      <dgm:spPr/>
      <dgm:t>
        <a:bodyPr/>
        <a:lstStyle/>
        <a:p>
          <a:endParaRPr lang="en-US"/>
        </a:p>
      </dgm:t>
    </dgm:pt>
    <dgm:pt modelId="{2763EB5B-D2E2-489F-9E66-95BB3286918A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200" dirty="0"/>
            <a:t>Appointments of persons to head agencies</a:t>
          </a:r>
        </a:p>
      </dgm:t>
    </dgm:pt>
    <dgm:pt modelId="{40FC242C-FBF6-4613-8403-9C44876851D1}" type="parTrans" cxnId="{3CEC9516-8F0D-4F6A-B73C-2777877A4DAB}">
      <dgm:prSet/>
      <dgm:spPr/>
      <dgm:t>
        <a:bodyPr/>
        <a:lstStyle/>
        <a:p>
          <a:endParaRPr lang="en-US"/>
        </a:p>
      </dgm:t>
    </dgm:pt>
    <dgm:pt modelId="{C3DE5C19-859C-4DCF-AB57-FBF7A9496CCD}" type="sibTrans" cxnId="{3CEC9516-8F0D-4F6A-B73C-2777877A4DAB}">
      <dgm:prSet/>
      <dgm:spPr/>
      <dgm:t>
        <a:bodyPr/>
        <a:lstStyle/>
        <a:p>
          <a:endParaRPr lang="en-US"/>
        </a:p>
      </dgm:t>
    </dgm:pt>
    <dgm:pt modelId="{540D01AA-8926-4E5A-AEC3-D48553EBB44B}" type="pres">
      <dgm:prSet presAssocID="{542C2CC0-2207-4277-B36A-CB51467C3360}" presName="linearFlow" presStyleCnt="0">
        <dgm:presLayoutVars>
          <dgm:dir/>
          <dgm:animLvl val="lvl"/>
          <dgm:resizeHandles val="exact"/>
        </dgm:presLayoutVars>
      </dgm:prSet>
      <dgm:spPr/>
    </dgm:pt>
    <dgm:pt modelId="{EE96F2C3-84E1-4EB2-8CAE-F31ED52357D8}" type="pres">
      <dgm:prSet presAssocID="{AD10CEEB-0F42-4EC3-AF98-7CDE6E1B2E88}" presName="composite" presStyleCnt="0"/>
      <dgm:spPr/>
    </dgm:pt>
    <dgm:pt modelId="{9D258BC6-8B82-4E44-A765-BA7A7CF03141}" type="pres">
      <dgm:prSet presAssocID="{AD10CEEB-0F42-4EC3-AF98-7CDE6E1B2E8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F5F9AB8-00EA-4D0A-A8E8-ADA3832FDD71}" type="pres">
      <dgm:prSet presAssocID="{AD10CEEB-0F42-4EC3-AF98-7CDE6E1B2E88}" presName="descendantText" presStyleLbl="alignAcc1" presStyleIdx="0" presStyleCnt="3" custScaleY="146270">
        <dgm:presLayoutVars>
          <dgm:bulletEnabled val="1"/>
        </dgm:presLayoutVars>
      </dgm:prSet>
      <dgm:spPr/>
    </dgm:pt>
    <dgm:pt modelId="{9FBD782D-9772-4240-A0A2-FAAED6594446}" type="pres">
      <dgm:prSet presAssocID="{8F3D6604-BD68-4798-A24E-1B2FF7854700}" presName="sp" presStyleCnt="0"/>
      <dgm:spPr/>
    </dgm:pt>
    <dgm:pt modelId="{1DAF46A8-2C6E-442E-B5ED-53E770A1CF78}" type="pres">
      <dgm:prSet presAssocID="{0514DE16-CF39-44D9-8663-89366D232739}" presName="composite" presStyleCnt="0"/>
      <dgm:spPr/>
    </dgm:pt>
    <dgm:pt modelId="{8B9D2BA7-0905-492D-9F81-BDE16518D016}" type="pres">
      <dgm:prSet presAssocID="{0514DE16-CF39-44D9-8663-89366D23273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FB06067-1E3F-45A4-9147-A4341C943383}" type="pres">
      <dgm:prSet presAssocID="{0514DE16-CF39-44D9-8663-89366D232739}" presName="descendantText" presStyleLbl="alignAcc1" presStyleIdx="1" presStyleCnt="3" custScaleY="132107">
        <dgm:presLayoutVars>
          <dgm:bulletEnabled val="1"/>
        </dgm:presLayoutVars>
      </dgm:prSet>
      <dgm:spPr/>
    </dgm:pt>
    <dgm:pt modelId="{CD6467F9-7BAA-49A8-868D-9C95BD34761A}" type="pres">
      <dgm:prSet presAssocID="{F9A3F08F-F232-47B7-999C-BC38A15124FC}" presName="sp" presStyleCnt="0"/>
      <dgm:spPr/>
    </dgm:pt>
    <dgm:pt modelId="{5447AE64-AA6F-4F3C-8B4C-964D7E7A1B83}" type="pres">
      <dgm:prSet presAssocID="{DF7536E9-FA2C-4A7D-93E6-6B592DC532DA}" presName="composite" presStyleCnt="0"/>
      <dgm:spPr/>
    </dgm:pt>
    <dgm:pt modelId="{D6B6C84F-A4AF-4DAD-B78D-7613E8476E2F}" type="pres">
      <dgm:prSet presAssocID="{DF7536E9-FA2C-4A7D-93E6-6B592DC532D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7693D14-4492-49B1-8DC6-96A06BD01B67}" type="pres">
      <dgm:prSet presAssocID="{DF7536E9-FA2C-4A7D-93E6-6B592DC532D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0B37C0B-0CAC-4C7E-897A-7B89F74632A9}" srcId="{AD10CEEB-0F42-4EC3-AF98-7CDE6E1B2E88}" destId="{F7B151A8-40D6-4D40-B380-9FC58D2A5C0E}" srcOrd="1" destOrd="0" parTransId="{5E72DE4F-6ABE-4E11-9423-0A7AF5FE427E}" sibTransId="{6C440652-05BE-4DCE-911A-F784FD1AB1BB}"/>
    <dgm:cxn modelId="{6DD7AE0E-3D65-4A73-899E-4102AE2F8921}" type="presOf" srcId="{C1FA68EA-FD4F-47DB-A731-4163D55C9ED9}" destId="{B7693D14-4492-49B1-8DC6-96A06BD01B67}" srcOrd="0" destOrd="1" presId="urn:microsoft.com/office/officeart/2005/8/layout/chevron2"/>
    <dgm:cxn modelId="{3CEC9516-8F0D-4F6A-B73C-2777877A4DAB}" srcId="{AD10CEEB-0F42-4EC3-AF98-7CDE6E1B2E88}" destId="{2763EB5B-D2E2-489F-9E66-95BB3286918A}" srcOrd="2" destOrd="0" parTransId="{40FC242C-FBF6-4613-8403-9C44876851D1}" sibTransId="{C3DE5C19-859C-4DCF-AB57-FBF7A9496CCD}"/>
    <dgm:cxn modelId="{DE05BD17-9BC4-46B7-AA58-C84669399F6C}" type="presOf" srcId="{C03DA57E-DDC7-4525-AC8A-9FA84807C0AA}" destId="{1F5F9AB8-00EA-4D0A-A8E8-ADA3832FDD71}" srcOrd="0" destOrd="2" presId="urn:microsoft.com/office/officeart/2005/8/layout/chevron2"/>
    <dgm:cxn modelId="{5B3FBC1B-67C7-47AB-B2BA-2BE917363A13}" type="presOf" srcId="{34D7EE27-7C92-4730-A040-077325E76FB7}" destId="{7FB06067-1E3F-45A4-9147-A4341C943383}" srcOrd="0" destOrd="4" presId="urn:microsoft.com/office/officeart/2005/8/layout/chevron2"/>
    <dgm:cxn modelId="{F0B0921C-7A06-4E1F-AF9A-3FAE8F235B7F}" type="presOf" srcId="{1F8E71A5-E5BD-4DEF-907E-D0833412DFA3}" destId="{7FB06067-1E3F-45A4-9147-A4341C943383}" srcOrd="0" destOrd="1" presId="urn:microsoft.com/office/officeart/2005/8/layout/chevron2"/>
    <dgm:cxn modelId="{4ADC3F1E-9CB9-404E-9D14-D1E1D56DF6BD}" type="presOf" srcId="{381A3FA1-A258-4364-AF30-C09657F052FB}" destId="{1F5F9AB8-00EA-4D0A-A8E8-ADA3832FDD71}" srcOrd="0" destOrd="1" presId="urn:microsoft.com/office/officeart/2005/8/layout/chevron2"/>
    <dgm:cxn modelId="{0CB54629-CB29-4518-8A24-12671A6347D6}" type="presOf" srcId="{AD10CEEB-0F42-4EC3-AF98-7CDE6E1B2E88}" destId="{9D258BC6-8B82-4E44-A765-BA7A7CF03141}" srcOrd="0" destOrd="0" presId="urn:microsoft.com/office/officeart/2005/8/layout/chevron2"/>
    <dgm:cxn modelId="{DEC5C865-1B09-4216-A389-B6147395AB2C}" srcId="{E8C8EFAE-6474-49AB-BA05-5664E754D266}" destId="{381A3FA1-A258-4364-AF30-C09657F052FB}" srcOrd="0" destOrd="0" parTransId="{F12EEB29-AA2D-4CE3-8D3A-92F93D3DB4C2}" sibTransId="{67F977F6-3F63-4B13-BC45-6E094E1933CA}"/>
    <dgm:cxn modelId="{CA7DFC67-FFA7-4504-B989-0E1BE0A4A9A5}" srcId="{0514DE16-CF39-44D9-8663-89366D232739}" destId="{1F8E71A5-E5BD-4DEF-907E-D0833412DFA3}" srcOrd="1" destOrd="0" parTransId="{D30D0425-DB02-41D9-9872-F4758327F8BB}" sibTransId="{49CA0BD4-86B6-4E08-BCC3-E621EDEFEF9E}"/>
    <dgm:cxn modelId="{84D0B148-A765-4A4B-9D3C-6B881D3FF40C}" type="presOf" srcId="{6BDDAB23-27D5-456C-B6E5-131451016833}" destId="{7FB06067-1E3F-45A4-9147-A4341C943383}" srcOrd="0" destOrd="3" presId="urn:microsoft.com/office/officeart/2005/8/layout/chevron2"/>
    <dgm:cxn modelId="{353BEF4E-876B-4928-BFC4-A4181AA500FE}" type="presOf" srcId="{613B6A6A-1FAC-49AF-8A6D-208AB7A89A67}" destId="{B7693D14-4492-49B1-8DC6-96A06BD01B67}" srcOrd="0" destOrd="2" presId="urn:microsoft.com/office/officeart/2005/8/layout/chevron2"/>
    <dgm:cxn modelId="{78AC814F-5A3E-4BF7-9D49-5AD287F661EF}" type="presOf" srcId="{0514DE16-CF39-44D9-8663-89366D232739}" destId="{8B9D2BA7-0905-492D-9F81-BDE16518D016}" srcOrd="0" destOrd="0" presId="urn:microsoft.com/office/officeart/2005/8/layout/chevron2"/>
    <dgm:cxn modelId="{875F9971-9424-4D4F-AC4B-A8D7CFBD69FB}" srcId="{DF7536E9-FA2C-4A7D-93E6-6B592DC532DA}" destId="{C1FA68EA-FD4F-47DB-A731-4163D55C9ED9}" srcOrd="1" destOrd="0" parTransId="{87704595-2796-4F2E-A1F7-C6347EC00A87}" sibTransId="{6BBCA653-6502-4C81-A2A9-301DA04D0E6F}"/>
    <dgm:cxn modelId="{5AC36C72-7590-47BE-A800-7AB5498FB0F8}" srcId="{0514DE16-CF39-44D9-8663-89366D232739}" destId="{D44BE316-C43D-4F4A-9706-53D24EBC174B}" srcOrd="2" destOrd="0" parTransId="{859296E4-E92C-429D-9D34-2D27EE919167}" sibTransId="{B1452C8C-7CCA-4E89-99B4-8ABE89685FD3}"/>
    <dgm:cxn modelId="{C39F9853-DF22-46D2-9082-469BB01E9DFB}" type="presOf" srcId="{FFD7C3AF-06AD-4E2F-A54F-14A5DAA0A9FB}" destId="{B7693D14-4492-49B1-8DC6-96A06BD01B67}" srcOrd="0" destOrd="0" presId="urn:microsoft.com/office/officeart/2005/8/layout/chevron2"/>
    <dgm:cxn modelId="{55A89357-D5A7-461A-AAE2-D356667832CD}" type="presOf" srcId="{3E1D909E-7077-4272-B0CF-6E8A6D841215}" destId="{7FB06067-1E3F-45A4-9147-A4341C943383}" srcOrd="0" destOrd="0" presId="urn:microsoft.com/office/officeart/2005/8/layout/chevron2"/>
    <dgm:cxn modelId="{E82E9A77-3AB1-44F1-8774-233ABC4C55B8}" srcId="{DF7536E9-FA2C-4A7D-93E6-6B592DC532DA}" destId="{3EEDC5A0-3189-4140-AF3E-B2EEFEB5E376}" srcOrd="3" destOrd="0" parTransId="{55905210-0813-4C7E-AF16-F72893BAD5FC}" sibTransId="{9412BFB0-4B12-4B5D-A835-BE2C71480637}"/>
    <dgm:cxn modelId="{1DAE3459-0756-4E22-BECF-24CE9988DEDC}" type="presOf" srcId="{DF7536E9-FA2C-4A7D-93E6-6B592DC532DA}" destId="{D6B6C84F-A4AF-4DAD-B78D-7613E8476E2F}" srcOrd="0" destOrd="0" presId="urn:microsoft.com/office/officeart/2005/8/layout/chevron2"/>
    <dgm:cxn modelId="{6003B87F-80E2-4103-8EA9-4510AAFD18C3}" srcId="{542C2CC0-2207-4277-B36A-CB51467C3360}" destId="{DF7536E9-FA2C-4A7D-93E6-6B592DC532DA}" srcOrd="2" destOrd="0" parTransId="{B38EB981-7BB0-46B3-8177-8E1890BAB797}" sibTransId="{48D49EC8-9D8B-455B-AF1E-84711050CB07}"/>
    <dgm:cxn modelId="{D1717B84-A8B2-48B7-9837-32772847D946}" srcId="{DF7536E9-FA2C-4A7D-93E6-6B592DC532DA}" destId="{613B6A6A-1FAC-49AF-8A6D-208AB7A89A67}" srcOrd="2" destOrd="0" parTransId="{D4E52C96-408C-4B7E-809C-71E0286F5C60}" sibTransId="{C5E02CC9-55D4-4F53-AEA2-CADCC2F8B7AA}"/>
    <dgm:cxn modelId="{EFBCF695-9554-4190-8192-8A63B8CF6FF1}" type="presOf" srcId="{D44BE316-C43D-4F4A-9706-53D24EBC174B}" destId="{7FB06067-1E3F-45A4-9147-A4341C943383}" srcOrd="0" destOrd="2" presId="urn:microsoft.com/office/officeart/2005/8/layout/chevron2"/>
    <dgm:cxn modelId="{36D399A6-4A8F-45BF-8054-A0FF3BC1278D}" srcId="{542C2CC0-2207-4277-B36A-CB51467C3360}" destId="{0514DE16-CF39-44D9-8663-89366D232739}" srcOrd="1" destOrd="0" parTransId="{5E82682D-D835-46EF-98EB-C1E355776F8D}" sibTransId="{F9A3F08F-F232-47B7-999C-BC38A15124FC}"/>
    <dgm:cxn modelId="{117C55B1-9BDB-4B56-A0E2-FE4BDC078871}" srcId="{0514DE16-CF39-44D9-8663-89366D232739}" destId="{34D7EE27-7C92-4730-A040-077325E76FB7}" srcOrd="4" destOrd="0" parTransId="{6BBA08E7-F4DB-4398-AF84-1F7C0458AA70}" sibTransId="{4F087C88-6170-4284-A859-3E4D830111DA}"/>
    <dgm:cxn modelId="{EC57ECB3-2651-4197-BB49-54A3593BBF98}" srcId="{542C2CC0-2207-4277-B36A-CB51467C3360}" destId="{AD10CEEB-0F42-4EC3-AF98-7CDE6E1B2E88}" srcOrd="0" destOrd="0" parTransId="{26B59B67-C467-484F-9415-B3E71A61328F}" sibTransId="{8F3D6604-BD68-4798-A24E-1B2FF7854700}"/>
    <dgm:cxn modelId="{873C5CB8-FF9F-45F0-A0BE-6D389B81A002}" srcId="{DF7536E9-FA2C-4A7D-93E6-6B592DC532DA}" destId="{E36EE0CA-CC0F-406D-96D3-7FF0347D20C1}" srcOrd="4" destOrd="0" parTransId="{A6BB7474-35B4-444B-8356-8BB283556D25}" sibTransId="{B72CDE14-2C54-45DF-90C1-D889BF3CDD07}"/>
    <dgm:cxn modelId="{0070B7BE-84F3-4771-BE15-1CB8B7E2E31C}" type="presOf" srcId="{E36EE0CA-CC0F-406D-96D3-7FF0347D20C1}" destId="{B7693D14-4492-49B1-8DC6-96A06BD01B67}" srcOrd="0" destOrd="4" presId="urn:microsoft.com/office/officeart/2005/8/layout/chevron2"/>
    <dgm:cxn modelId="{EA1A34D3-335C-4F03-8F7C-C46DB7378304}" type="presOf" srcId="{542C2CC0-2207-4277-B36A-CB51467C3360}" destId="{540D01AA-8926-4E5A-AEC3-D48553EBB44B}" srcOrd="0" destOrd="0" presId="urn:microsoft.com/office/officeart/2005/8/layout/chevron2"/>
    <dgm:cxn modelId="{9EFC25D5-340C-4096-A543-9E21154F4D7E}" srcId="{0514DE16-CF39-44D9-8663-89366D232739}" destId="{6BDDAB23-27D5-456C-B6E5-131451016833}" srcOrd="3" destOrd="0" parTransId="{FA37AB26-D120-4B98-B354-448271416864}" sibTransId="{6FD280AB-021E-42EC-9E56-5472A88DB42C}"/>
    <dgm:cxn modelId="{20D56ED7-C45A-4F7F-B21A-73DF8A7DDDB0}" type="presOf" srcId="{2763EB5B-D2E2-489F-9E66-95BB3286918A}" destId="{1F5F9AB8-00EA-4D0A-A8E8-ADA3832FDD71}" srcOrd="0" destOrd="4" presId="urn:microsoft.com/office/officeart/2005/8/layout/chevron2"/>
    <dgm:cxn modelId="{405A53DB-E3C5-4FF2-8164-4737854CC70F}" type="presOf" srcId="{F7B151A8-40D6-4D40-B380-9FC58D2A5C0E}" destId="{1F5F9AB8-00EA-4D0A-A8E8-ADA3832FDD71}" srcOrd="0" destOrd="3" presId="urn:microsoft.com/office/officeart/2005/8/layout/chevron2"/>
    <dgm:cxn modelId="{942503E1-EF80-44C5-B052-AD2E8241ABA8}" type="presOf" srcId="{3EEDC5A0-3189-4140-AF3E-B2EEFEB5E376}" destId="{B7693D14-4492-49B1-8DC6-96A06BD01B67}" srcOrd="0" destOrd="3" presId="urn:microsoft.com/office/officeart/2005/8/layout/chevron2"/>
    <dgm:cxn modelId="{D6CCF2E4-3B5B-4D5B-A906-CFBECF32E457}" srcId="{E8C8EFAE-6474-49AB-BA05-5664E754D266}" destId="{C03DA57E-DDC7-4525-AC8A-9FA84807C0AA}" srcOrd="1" destOrd="0" parTransId="{562F74D3-3CCC-4214-89FD-6DCC37464446}" sibTransId="{B08B7482-9B48-4832-AFD5-60EEAC8986EC}"/>
    <dgm:cxn modelId="{86436DE5-7EFE-4AB7-AF35-FFC59168B84C}" srcId="{DF7536E9-FA2C-4A7D-93E6-6B592DC532DA}" destId="{FFD7C3AF-06AD-4E2F-A54F-14A5DAA0A9FB}" srcOrd="0" destOrd="0" parTransId="{D381F6B2-DC04-4263-8BD4-A8E3FCE766E0}" sibTransId="{E44C8444-5CC2-4340-A26B-7C13ECA4A686}"/>
    <dgm:cxn modelId="{8144F4F1-5C41-44A4-AFD9-EE3C0A7C1494}" srcId="{AD10CEEB-0F42-4EC3-AF98-7CDE6E1B2E88}" destId="{E8C8EFAE-6474-49AB-BA05-5664E754D266}" srcOrd="0" destOrd="0" parTransId="{5FA4B54B-7A95-432D-BF40-C8378EC737BD}" sibTransId="{6DEAC295-4501-42AC-B31D-4E66DEB3BE29}"/>
    <dgm:cxn modelId="{7512EEFA-D569-4030-9CFD-4DB151F178A2}" type="presOf" srcId="{E8C8EFAE-6474-49AB-BA05-5664E754D266}" destId="{1F5F9AB8-00EA-4D0A-A8E8-ADA3832FDD71}" srcOrd="0" destOrd="0" presId="urn:microsoft.com/office/officeart/2005/8/layout/chevron2"/>
    <dgm:cxn modelId="{A732D6FB-AAA1-44A2-A3B6-F1CC4000CDD5}" srcId="{0514DE16-CF39-44D9-8663-89366D232739}" destId="{3E1D909E-7077-4272-B0CF-6E8A6D841215}" srcOrd="0" destOrd="0" parTransId="{6F46D949-8457-4BFC-A476-50057B864BB8}" sibTransId="{8F570FA6-085B-4609-A0F1-2D33945DAD52}"/>
    <dgm:cxn modelId="{8F67C8AA-FAFB-4FB8-9D2F-816A6108BD3F}" type="presParOf" srcId="{540D01AA-8926-4E5A-AEC3-D48553EBB44B}" destId="{EE96F2C3-84E1-4EB2-8CAE-F31ED52357D8}" srcOrd="0" destOrd="0" presId="urn:microsoft.com/office/officeart/2005/8/layout/chevron2"/>
    <dgm:cxn modelId="{62EB5721-2354-43D0-B24E-6A56A9F29833}" type="presParOf" srcId="{EE96F2C3-84E1-4EB2-8CAE-F31ED52357D8}" destId="{9D258BC6-8B82-4E44-A765-BA7A7CF03141}" srcOrd="0" destOrd="0" presId="urn:microsoft.com/office/officeart/2005/8/layout/chevron2"/>
    <dgm:cxn modelId="{B8686588-1A2E-4E29-BB1E-CAADA79ECFD8}" type="presParOf" srcId="{EE96F2C3-84E1-4EB2-8CAE-F31ED52357D8}" destId="{1F5F9AB8-00EA-4D0A-A8E8-ADA3832FDD71}" srcOrd="1" destOrd="0" presId="urn:microsoft.com/office/officeart/2005/8/layout/chevron2"/>
    <dgm:cxn modelId="{617119C6-1431-45A1-9DAB-FBF411AE491C}" type="presParOf" srcId="{540D01AA-8926-4E5A-AEC3-D48553EBB44B}" destId="{9FBD782D-9772-4240-A0A2-FAAED6594446}" srcOrd="1" destOrd="0" presId="urn:microsoft.com/office/officeart/2005/8/layout/chevron2"/>
    <dgm:cxn modelId="{A39CC414-FB80-4203-A758-08D07EED74D1}" type="presParOf" srcId="{540D01AA-8926-4E5A-AEC3-D48553EBB44B}" destId="{1DAF46A8-2C6E-442E-B5ED-53E770A1CF78}" srcOrd="2" destOrd="0" presId="urn:microsoft.com/office/officeart/2005/8/layout/chevron2"/>
    <dgm:cxn modelId="{02DAEC39-DFE6-49BD-B276-69301466FF3D}" type="presParOf" srcId="{1DAF46A8-2C6E-442E-B5ED-53E770A1CF78}" destId="{8B9D2BA7-0905-492D-9F81-BDE16518D016}" srcOrd="0" destOrd="0" presId="urn:microsoft.com/office/officeart/2005/8/layout/chevron2"/>
    <dgm:cxn modelId="{EA98AF1A-2AC1-4F8E-9565-47DA26A4AD7A}" type="presParOf" srcId="{1DAF46A8-2C6E-442E-B5ED-53E770A1CF78}" destId="{7FB06067-1E3F-45A4-9147-A4341C943383}" srcOrd="1" destOrd="0" presId="urn:microsoft.com/office/officeart/2005/8/layout/chevron2"/>
    <dgm:cxn modelId="{3F4DFC5C-889B-474D-85A5-FAA01C958610}" type="presParOf" srcId="{540D01AA-8926-4E5A-AEC3-D48553EBB44B}" destId="{CD6467F9-7BAA-49A8-868D-9C95BD34761A}" srcOrd="3" destOrd="0" presId="urn:microsoft.com/office/officeart/2005/8/layout/chevron2"/>
    <dgm:cxn modelId="{FDE59762-4CC0-43D5-8C01-241C617D8615}" type="presParOf" srcId="{540D01AA-8926-4E5A-AEC3-D48553EBB44B}" destId="{5447AE64-AA6F-4F3C-8B4C-964D7E7A1B83}" srcOrd="4" destOrd="0" presId="urn:microsoft.com/office/officeart/2005/8/layout/chevron2"/>
    <dgm:cxn modelId="{95DBB5DF-197A-4CCF-B535-CACFB23C5393}" type="presParOf" srcId="{5447AE64-AA6F-4F3C-8B4C-964D7E7A1B83}" destId="{D6B6C84F-A4AF-4DAD-B78D-7613E8476E2F}" srcOrd="0" destOrd="0" presId="urn:microsoft.com/office/officeart/2005/8/layout/chevron2"/>
    <dgm:cxn modelId="{5C2D2BCE-5BBD-4022-915B-50CE9370E797}" type="presParOf" srcId="{5447AE64-AA6F-4F3C-8B4C-964D7E7A1B83}" destId="{B7693D14-4492-49B1-8DC6-96A06BD01B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B78B1F-2911-4B32-A2D1-49DF48D8FB4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76521A-B639-4D56-8611-A975F145C0B8}">
      <dgm:prSet phldrT="[Text]" custT="1"/>
      <dgm:spPr/>
      <dgm:t>
        <a:bodyPr/>
        <a:lstStyle/>
        <a:p>
          <a:r>
            <a:rPr lang="en-US" sz="1200" dirty="0"/>
            <a:t>Manufacturing</a:t>
          </a:r>
        </a:p>
        <a:p>
          <a:r>
            <a:rPr lang="en-US" sz="1200" dirty="0"/>
            <a:t>Local or Foreign</a:t>
          </a:r>
        </a:p>
      </dgm:t>
    </dgm:pt>
    <dgm:pt modelId="{5334BB17-F0E2-4FA2-9041-DE9384357A01}" type="parTrans" cxnId="{0D13BF58-7957-487B-A786-B5E01A3C06C8}">
      <dgm:prSet/>
      <dgm:spPr/>
      <dgm:t>
        <a:bodyPr/>
        <a:lstStyle/>
        <a:p>
          <a:endParaRPr lang="en-US" sz="1200"/>
        </a:p>
      </dgm:t>
    </dgm:pt>
    <dgm:pt modelId="{464F3C33-F00F-4317-96BE-A74D305367EC}" type="sibTrans" cxnId="{0D13BF58-7957-487B-A786-B5E01A3C06C8}">
      <dgm:prSet custT="1"/>
      <dgm:spPr/>
      <dgm:t>
        <a:bodyPr/>
        <a:lstStyle/>
        <a:p>
          <a:endParaRPr lang="en-US" sz="1200"/>
        </a:p>
      </dgm:t>
    </dgm:pt>
    <dgm:pt modelId="{2F1DC917-89B0-4F3C-A2E4-1681859ED32B}">
      <dgm:prSet phldrT="[Text]" custT="1"/>
      <dgm:spPr/>
      <dgm:t>
        <a:bodyPr/>
        <a:lstStyle/>
        <a:p>
          <a:r>
            <a:rPr lang="en-US" sz="1200" dirty="0"/>
            <a:t>importation;</a:t>
          </a:r>
        </a:p>
      </dgm:t>
    </dgm:pt>
    <dgm:pt modelId="{7E62C45B-F7A1-4E4F-88CC-50A5F06B75D5}" type="parTrans" cxnId="{35D0E02E-5349-4C87-88C5-4CAA0629C48F}">
      <dgm:prSet/>
      <dgm:spPr/>
      <dgm:t>
        <a:bodyPr/>
        <a:lstStyle/>
        <a:p>
          <a:endParaRPr lang="en-US" sz="1200"/>
        </a:p>
      </dgm:t>
    </dgm:pt>
    <dgm:pt modelId="{D054629D-28E4-4D2A-AB4E-CCCC3EA03BA9}" type="sibTrans" cxnId="{35D0E02E-5349-4C87-88C5-4CAA0629C48F}">
      <dgm:prSet custT="1"/>
      <dgm:spPr/>
      <dgm:t>
        <a:bodyPr/>
        <a:lstStyle/>
        <a:p>
          <a:endParaRPr lang="en-US" sz="1200"/>
        </a:p>
      </dgm:t>
    </dgm:pt>
    <dgm:pt modelId="{283F071D-0F65-4107-965F-5BBC7FF7B3EF}">
      <dgm:prSet phldrT="[Text]" custT="1"/>
      <dgm:spPr/>
      <dgm:t>
        <a:bodyPr/>
        <a:lstStyle/>
        <a:p>
          <a:r>
            <a:rPr lang="en-US" sz="1200" dirty="0"/>
            <a:t>Patient / Client</a:t>
          </a:r>
        </a:p>
      </dgm:t>
    </dgm:pt>
    <dgm:pt modelId="{63AB2907-93B3-4728-A208-C2E37E53CA91}" type="parTrans" cxnId="{01A391C7-4F98-4B7D-AC40-6384979626FD}">
      <dgm:prSet/>
      <dgm:spPr/>
      <dgm:t>
        <a:bodyPr/>
        <a:lstStyle/>
        <a:p>
          <a:endParaRPr lang="en-US" sz="1200"/>
        </a:p>
      </dgm:t>
    </dgm:pt>
    <dgm:pt modelId="{257E12C7-64E5-4249-B0C3-01841CCEEAA6}" type="sibTrans" cxnId="{01A391C7-4F98-4B7D-AC40-6384979626FD}">
      <dgm:prSet custT="1"/>
      <dgm:spPr/>
      <dgm:t>
        <a:bodyPr/>
        <a:lstStyle/>
        <a:p>
          <a:endParaRPr lang="en-US" sz="1200"/>
        </a:p>
      </dgm:t>
    </dgm:pt>
    <dgm:pt modelId="{50CFAD4D-C361-4401-86F6-73047E74463A}">
      <dgm:prSet custT="1"/>
      <dgm:spPr/>
      <dgm:t>
        <a:bodyPr/>
        <a:lstStyle/>
        <a:p>
          <a:r>
            <a:rPr lang="en-US" sz="1200"/>
            <a:t>Marketing Authorization</a:t>
          </a:r>
          <a:endParaRPr lang="en-US" sz="1200" dirty="0"/>
        </a:p>
      </dgm:t>
    </dgm:pt>
    <dgm:pt modelId="{DF10FAEF-5DB1-41EA-9ACA-2582E2CFFE15}" type="parTrans" cxnId="{D6C9D1B9-FC3A-4278-B143-89BA048A79F9}">
      <dgm:prSet/>
      <dgm:spPr/>
      <dgm:t>
        <a:bodyPr/>
        <a:lstStyle/>
        <a:p>
          <a:endParaRPr lang="en-US" sz="1200"/>
        </a:p>
      </dgm:t>
    </dgm:pt>
    <dgm:pt modelId="{8B8582B0-ABD3-4C85-A3A0-4F2D60EA1786}" type="sibTrans" cxnId="{D6C9D1B9-FC3A-4278-B143-89BA048A79F9}">
      <dgm:prSet custT="1"/>
      <dgm:spPr/>
      <dgm:t>
        <a:bodyPr/>
        <a:lstStyle/>
        <a:p>
          <a:endParaRPr lang="en-US" sz="1200"/>
        </a:p>
      </dgm:t>
    </dgm:pt>
    <dgm:pt modelId="{C359AB3F-B2E3-4062-937D-7D609F8F22B9}">
      <dgm:prSet custT="1"/>
      <dgm:spPr/>
      <dgm:t>
        <a:bodyPr/>
        <a:lstStyle/>
        <a:p>
          <a:r>
            <a:rPr lang="en-US" sz="1000" dirty="0"/>
            <a:t>Procurement</a:t>
          </a:r>
        </a:p>
      </dgm:t>
    </dgm:pt>
    <dgm:pt modelId="{0D63B77E-5602-4016-A7F7-97DBCD04DDDF}" type="parTrans" cxnId="{6F9632FE-E266-44EF-8B02-6893D55ECA39}">
      <dgm:prSet/>
      <dgm:spPr/>
      <dgm:t>
        <a:bodyPr/>
        <a:lstStyle/>
        <a:p>
          <a:endParaRPr lang="en-US" sz="1200"/>
        </a:p>
      </dgm:t>
    </dgm:pt>
    <dgm:pt modelId="{7F13CDBD-FA8E-4FA6-B50F-94C6F937CF1E}" type="sibTrans" cxnId="{6F9632FE-E266-44EF-8B02-6893D55ECA39}">
      <dgm:prSet custT="1"/>
      <dgm:spPr/>
      <dgm:t>
        <a:bodyPr/>
        <a:lstStyle/>
        <a:p>
          <a:endParaRPr lang="en-US" sz="1200"/>
        </a:p>
      </dgm:t>
    </dgm:pt>
    <dgm:pt modelId="{5AC5FC83-F198-4F14-BC9C-B4753481CB3F}">
      <dgm:prSet custT="1"/>
      <dgm:spPr/>
      <dgm:t>
        <a:bodyPr/>
        <a:lstStyle/>
        <a:p>
          <a:r>
            <a:rPr lang="en-US" sz="1200" dirty="0"/>
            <a:t>Distribution (Transportation, storage)</a:t>
          </a:r>
        </a:p>
      </dgm:t>
    </dgm:pt>
    <dgm:pt modelId="{06ECA2BD-BD5A-47D2-8947-489BF2F1AE24}" type="parTrans" cxnId="{FB70B281-6577-45EF-A3E2-62CF3CF51E59}">
      <dgm:prSet/>
      <dgm:spPr/>
      <dgm:t>
        <a:bodyPr/>
        <a:lstStyle/>
        <a:p>
          <a:endParaRPr lang="en-US" sz="1200"/>
        </a:p>
      </dgm:t>
    </dgm:pt>
    <dgm:pt modelId="{D1E62A15-C2E8-4BA5-835A-8BD6A32587C3}" type="sibTrans" cxnId="{FB70B281-6577-45EF-A3E2-62CF3CF51E59}">
      <dgm:prSet custT="1"/>
      <dgm:spPr/>
      <dgm:t>
        <a:bodyPr/>
        <a:lstStyle/>
        <a:p>
          <a:endParaRPr lang="en-US" sz="1200"/>
        </a:p>
      </dgm:t>
    </dgm:pt>
    <dgm:pt modelId="{529CDED7-9C7C-4EDA-A6FE-C5D0127BDBE1}">
      <dgm:prSet custT="1"/>
      <dgm:spPr/>
      <dgm:t>
        <a:bodyPr/>
        <a:lstStyle/>
        <a:p>
          <a:r>
            <a:rPr lang="en-US" sz="1200" dirty="0"/>
            <a:t>Wholesale/retail</a:t>
          </a:r>
        </a:p>
      </dgm:t>
    </dgm:pt>
    <dgm:pt modelId="{7276F8E8-5C23-4586-9F08-BFAA80A024BB}" type="parTrans" cxnId="{1A2FB69C-F7B7-4A31-A0DE-4926FDE04583}">
      <dgm:prSet/>
      <dgm:spPr/>
      <dgm:t>
        <a:bodyPr/>
        <a:lstStyle/>
        <a:p>
          <a:endParaRPr lang="en-US" sz="1200"/>
        </a:p>
      </dgm:t>
    </dgm:pt>
    <dgm:pt modelId="{EC8932FE-B30A-48B4-8782-F48DEF5C1FE3}" type="sibTrans" cxnId="{1A2FB69C-F7B7-4A31-A0DE-4926FDE04583}">
      <dgm:prSet custT="1"/>
      <dgm:spPr/>
      <dgm:t>
        <a:bodyPr/>
        <a:lstStyle/>
        <a:p>
          <a:endParaRPr lang="en-US" sz="1200"/>
        </a:p>
      </dgm:t>
    </dgm:pt>
    <dgm:pt modelId="{46615B39-1026-41E6-849F-7FD3607C5D22}" type="pres">
      <dgm:prSet presAssocID="{39B78B1F-2911-4B32-A2D1-49DF48D8FB4E}" presName="cycle" presStyleCnt="0">
        <dgm:presLayoutVars>
          <dgm:dir/>
          <dgm:resizeHandles val="exact"/>
        </dgm:presLayoutVars>
      </dgm:prSet>
      <dgm:spPr/>
    </dgm:pt>
    <dgm:pt modelId="{21C5D74B-9200-4B70-B337-8293F17F6679}" type="pres">
      <dgm:prSet presAssocID="{4B76521A-B639-4D56-8611-A975F145C0B8}" presName="node" presStyleLbl="node1" presStyleIdx="0" presStyleCnt="7">
        <dgm:presLayoutVars>
          <dgm:bulletEnabled val="1"/>
        </dgm:presLayoutVars>
      </dgm:prSet>
      <dgm:spPr/>
    </dgm:pt>
    <dgm:pt modelId="{8F8F3FF0-3632-4480-A6FA-CA6704CFB3A6}" type="pres">
      <dgm:prSet presAssocID="{464F3C33-F00F-4317-96BE-A74D305367EC}" presName="sibTrans" presStyleLbl="sibTrans2D1" presStyleIdx="0" presStyleCnt="7"/>
      <dgm:spPr/>
    </dgm:pt>
    <dgm:pt modelId="{4E33067E-73C0-4614-B2D6-99927DF72B35}" type="pres">
      <dgm:prSet presAssocID="{464F3C33-F00F-4317-96BE-A74D305367EC}" presName="connectorText" presStyleLbl="sibTrans2D1" presStyleIdx="0" presStyleCnt="7"/>
      <dgm:spPr/>
    </dgm:pt>
    <dgm:pt modelId="{5DA906D0-B7E2-45F5-AE32-971BE9620A6D}" type="pres">
      <dgm:prSet presAssocID="{2F1DC917-89B0-4F3C-A2E4-1681859ED32B}" presName="node" presStyleLbl="node1" presStyleIdx="1" presStyleCnt="7">
        <dgm:presLayoutVars>
          <dgm:bulletEnabled val="1"/>
        </dgm:presLayoutVars>
      </dgm:prSet>
      <dgm:spPr/>
    </dgm:pt>
    <dgm:pt modelId="{7749A8D3-FBB7-4D98-BAFA-EF9F1B0AB70A}" type="pres">
      <dgm:prSet presAssocID="{D054629D-28E4-4D2A-AB4E-CCCC3EA03BA9}" presName="sibTrans" presStyleLbl="sibTrans2D1" presStyleIdx="1" presStyleCnt="7"/>
      <dgm:spPr/>
    </dgm:pt>
    <dgm:pt modelId="{1DCAD1B3-A2FB-4ABE-9ED1-64D07000C4B9}" type="pres">
      <dgm:prSet presAssocID="{D054629D-28E4-4D2A-AB4E-CCCC3EA03BA9}" presName="connectorText" presStyleLbl="sibTrans2D1" presStyleIdx="1" presStyleCnt="7"/>
      <dgm:spPr/>
    </dgm:pt>
    <dgm:pt modelId="{78CE99AE-55D6-4309-A2AA-7B412AC14E20}" type="pres">
      <dgm:prSet presAssocID="{50CFAD4D-C361-4401-86F6-73047E74463A}" presName="node" presStyleLbl="node1" presStyleIdx="2" presStyleCnt="7">
        <dgm:presLayoutVars>
          <dgm:bulletEnabled val="1"/>
        </dgm:presLayoutVars>
      </dgm:prSet>
      <dgm:spPr/>
    </dgm:pt>
    <dgm:pt modelId="{8086B6C8-426C-4993-A346-CCFCE9CD7F39}" type="pres">
      <dgm:prSet presAssocID="{8B8582B0-ABD3-4C85-A3A0-4F2D60EA1786}" presName="sibTrans" presStyleLbl="sibTrans2D1" presStyleIdx="2" presStyleCnt="7"/>
      <dgm:spPr/>
    </dgm:pt>
    <dgm:pt modelId="{7A7D4B42-9E91-438E-97DE-0D08BA2FA85E}" type="pres">
      <dgm:prSet presAssocID="{8B8582B0-ABD3-4C85-A3A0-4F2D60EA1786}" presName="connectorText" presStyleLbl="sibTrans2D1" presStyleIdx="2" presStyleCnt="7"/>
      <dgm:spPr/>
    </dgm:pt>
    <dgm:pt modelId="{BEA46759-4F77-431F-8E47-2AA5091EC1E7}" type="pres">
      <dgm:prSet presAssocID="{C359AB3F-B2E3-4062-937D-7D609F8F22B9}" presName="node" presStyleLbl="node1" presStyleIdx="3" presStyleCnt="7">
        <dgm:presLayoutVars>
          <dgm:bulletEnabled val="1"/>
        </dgm:presLayoutVars>
      </dgm:prSet>
      <dgm:spPr/>
    </dgm:pt>
    <dgm:pt modelId="{0D577AE0-7DEB-400C-B66B-58570B7A4732}" type="pres">
      <dgm:prSet presAssocID="{7F13CDBD-FA8E-4FA6-B50F-94C6F937CF1E}" presName="sibTrans" presStyleLbl="sibTrans2D1" presStyleIdx="3" presStyleCnt="7"/>
      <dgm:spPr/>
    </dgm:pt>
    <dgm:pt modelId="{9A86A790-144C-4DC1-8444-5DB12EB785C5}" type="pres">
      <dgm:prSet presAssocID="{7F13CDBD-FA8E-4FA6-B50F-94C6F937CF1E}" presName="connectorText" presStyleLbl="sibTrans2D1" presStyleIdx="3" presStyleCnt="7"/>
      <dgm:spPr/>
    </dgm:pt>
    <dgm:pt modelId="{71EA8131-B31F-4606-9387-95315AEB8915}" type="pres">
      <dgm:prSet presAssocID="{5AC5FC83-F198-4F14-BC9C-B4753481CB3F}" presName="node" presStyleLbl="node1" presStyleIdx="4" presStyleCnt="7">
        <dgm:presLayoutVars>
          <dgm:bulletEnabled val="1"/>
        </dgm:presLayoutVars>
      </dgm:prSet>
      <dgm:spPr/>
    </dgm:pt>
    <dgm:pt modelId="{807911B0-091A-4BA7-A380-2FC6551DD773}" type="pres">
      <dgm:prSet presAssocID="{D1E62A15-C2E8-4BA5-835A-8BD6A32587C3}" presName="sibTrans" presStyleLbl="sibTrans2D1" presStyleIdx="4" presStyleCnt="7"/>
      <dgm:spPr/>
    </dgm:pt>
    <dgm:pt modelId="{47CC018F-5D4E-4986-8D9F-7E6410E2C6CB}" type="pres">
      <dgm:prSet presAssocID="{D1E62A15-C2E8-4BA5-835A-8BD6A32587C3}" presName="connectorText" presStyleLbl="sibTrans2D1" presStyleIdx="4" presStyleCnt="7"/>
      <dgm:spPr/>
    </dgm:pt>
    <dgm:pt modelId="{6E47BE8E-3119-4638-88BC-490C12EC26C2}" type="pres">
      <dgm:prSet presAssocID="{529CDED7-9C7C-4EDA-A6FE-C5D0127BDBE1}" presName="node" presStyleLbl="node1" presStyleIdx="5" presStyleCnt="7" custScaleX="109126">
        <dgm:presLayoutVars>
          <dgm:bulletEnabled val="1"/>
        </dgm:presLayoutVars>
      </dgm:prSet>
      <dgm:spPr/>
    </dgm:pt>
    <dgm:pt modelId="{2C94BD61-1FDA-47E8-A704-6222243B6B01}" type="pres">
      <dgm:prSet presAssocID="{EC8932FE-B30A-48B4-8782-F48DEF5C1FE3}" presName="sibTrans" presStyleLbl="sibTrans2D1" presStyleIdx="5" presStyleCnt="7"/>
      <dgm:spPr/>
    </dgm:pt>
    <dgm:pt modelId="{C570BDD7-18EF-497F-978E-689B46BCF52A}" type="pres">
      <dgm:prSet presAssocID="{EC8932FE-B30A-48B4-8782-F48DEF5C1FE3}" presName="connectorText" presStyleLbl="sibTrans2D1" presStyleIdx="5" presStyleCnt="7"/>
      <dgm:spPr/>
    </dgm:pt>
    <dgm:pt modelId="{E746F06C-85AC-43BE-9942-4AAF8ECF4360}" type="pres">
      <dgm:prSet presAssocID="{283F071D-0F65-4107-965F-5BBC7FF7B3EF}" presName="node" presStyleLbl="node1" presStyleIdx="6" presStyleCnt="7">
        <dgm:presLayoutVars>
          <dgm:bulletEnabled val="1"/>
        </dgm:presLayoutVars>
      </dgm:prSet>
      <dgm:spPr/>
    </dgm:pt>
    <dgm:pt modelId="{D6DE92C1-446B-4681-BFE2-248061B09F5F}" type="pres">
      <dgm:prSet presAssocID="{257E12C7-64E5-4249-B0C3-01841CCEEAA6}" presName="sibTrans" presStyleLbl="sibTrans2D1" presStyleIdx="6" presStyleCnt="7"/>
      <dgm:spPr/>
    </dgm:pt>
    <dgm:pt modelId="{397039EF-E1DB-459D-8A91-C3F8BD2027C1}" type="pres">
      <dgm:prSet presAssocID="{257E12C7-64E5-4249-B0C3-01841CCEEAA6}" presName="connectorText" presStyleLbl="sibTrans2D1" presStyleIdx="6" presStyleCnt="7"/>
      <dgm:spPr/>
    </dgm:pt>
  </dgm:ptLst>
  <dgm:cxnLst>
    <dgm:cxn modelId="{66433516-5C5D-45A3-8F51-FEB13511A848}" type="presOf" srcId="{257E12C7-64E5-4249-B0C3-01841CCEEAA6}" destId="{D6DE92C1-446B-4681-BFE2-248061B09F5F}" srcOrd="0" destOrd="0" presId="urn:microsoft.com/office/officeart/2005/8/layout/cycle2"/>
    <dgm:cxn modelId="{D43B0019-C716-4F9C-BF17-2FC36CBB54E6}" type="presOf" srcId="{EC8932FE-B30A-48B4-8782-F48DEF5C1FE3}" destId="{C570BDD7-18EF-497F-978E-689B46BCF52A}" srcOrd="1" destOrd="0" presId="urn:microsoft.com/office/officeart/2005/8/layout/cycle2"/>
    <dgm:cxn modelId="{F9B26B1A-32C7-4EAB-9280-D50FBC3EC3B8}" type="presOf" srcId="{2F1DC917-89B0-4F3C-A2E4-1681859ED32B}" destId="{5DA906D0-B7E2-45F5-AE32-971BE9620A6D}" srcOrd="0" destOrd="0" presId="urn:microsoft.com/office/officeart/2005/8/layout/cycle2"/>
    <dgm:cxn modelId="{CFEBAE1B-50A1-45C1-93B2-9B3800C155B2}" type="presOf" srcId="{464F3C33-F00F-4317-96BE-A74D305367EC}" destId="{4E33067E-73C0-4614-B2D6-99927DF72B35}" srcOrd="1" destOrd="0" presId="urn:microsoft.com/office/officeart/2005/8/layout/cycle2"/>
    <dgm:cxn modelId="{B87C9524-7103-4971-BBC0-2449DEB01D22}" type="presOf" srcId="{464F3C33-F00F-4317-96BE-A74D305367EC}" destId="{8F8F3FF0-3632-4480-A6FA-CA6704CFB3A6}" srcOrd="0" destOrd="0" presId="urn:microsoft.com/office/officeart/2005/8/layout/cycle2"/>
    <dgm:cxn modelId="{98FD3827-653C-4EFD-A891-BD2B8C81AD23}" type="presOf" srcId="{8B8582B0-ABD3-4C85-A3A0-4F2D60EA1786}" destId="{8086B6C8-426C-4993-A346-CCFCE9CD7F39}" srcOrd="0" destOrd="0" presId="urn:microsoft.com/office/officeart/2005/8/layout/cycle2"/>
    <dgm:cxn modelId="{35D0E02E-5349-4C87-88C5-4CAA0629C48F}" srcId="{39B78B1F-2911-4B32-A2D1-49DF48D8FB4E}" destId="{2F1DC917-89B0-4F3C-A2E4-1681859ED32B}" srcOrd="1" destOrd="0" parTransId="{7E62C45B-F7A1-4E4F-88CC-50A5F06B75D5}" sibTransId="{D054629D-28E4-4D2A-AB4E-CCCC3EA03BA9}"/>
    <dgm:cxn modelId="{F796FB2F-533E-4B0C-BF98-631DD5E0F953}" type="presOf" srcId="{7F13CDBD-FA8E-4FA6-B50F-94C6F937CF1E}" destId="{0D577AE0-7DEB-400C-B66B-58570B7A4732}" srcOrd="0" destOrd="0" presId="urn:microsoft.com/office/officeart/2005/8/layout/cycle2"/>
    <dgm:cxn modelId="{0CC76F3D-6601-4FA4-8D38-7AE237F9D41C}" type="presOf" srcId="{D1E62A15-C2E8-4BA5-835A-8BD6A32587C3}" destId="{47CC018F-5D4E-4986-8D9F-7E6410E2C6CB}" srcOrd="1" destOrd="0" presId="urn:microsoft.com/office/officeart/2005/8/layout/cycle2"/>
    <dgm:cxn modelId="{2690AB41-DABA-4E7C-B54A-03E53A82D212}" type="presOf" srcId="{C359AB3F-B2E3-4062-937D-7D609F8F22B9}" destId="{BEA46759-4F77-431F-8E47-2AA5091EC1E7}" srcOrd="0" destOrd="0" presId="urn:microsoft.com/office/officeart/2005/8/layout/cycle2"/>
    <dgm:cxn modelId="{9D158E6D-3676-4077-A702-B2DBF96452E2}" type="presOf" srcId="{257E12C7-64E5-4249-B0C3-01841CCEEAA6}" destId="{397039EF-E1DB-459D-8A91-C3F8BD2027C1}" srcOrd="1" destOrd="0" presId="urn:microsoft.com/office/officeart/2005/8/layout/cycle2"/>
    <dgm:cxn modelId="{446ED770-3853-49C4-8D9E-DF209B0CA624}" type="presOf" srcId="{D054629D-28E4-4D2A-AB4E-CCCC3EA03BA9}" destId="{7749A8D3-FBB7-4D98-BAFA-EF9F1B0AB70A}" srcOrd="0" destOrd="0" presId="urn:microsoft.com/office/officeart/2005/8/layout/cycle2"/>
    <dgm:cxn modelId="{D65CB674-0738-4804-94C3-CCB6A2BBC6AC}" type="presOf" srcId="{EC8932FE-B30A-48B4-8782-F48DEF5C1FE3}" destId="{2C94BD61-1FDA-47E8-A704-6222243B6B01}" srcOrd="0" destOrd="0" presId="urn:microsoft.com/office/officeart/2005/8/layout/cycle2"/>
    <dgm:cxn modelId="{0D13BF58-7957-487B-A786-B5E01A3C06C8}" srcId="{39B78B1F-2911-4B32-A2D1-49DF48D8FB4E}" destId="{4B76521A-B639-4D56-8611-A975F145C0B8}" srcOrd="0" destOrd="0" parTransId="{5334BB17-F0E2-4FA2-9041-DE9384357A01}" sibTransId="{464F3C33-F00F-4317-96BE-A74D305367EC}"/>
    <dgm:cxn modelId="{2BB7827D-6247-4DD3-857F-4FBC6ED7597E}" type="presOf" srcId="{50CFAD4D-C361-4401-86F6-73047E74463A}" destId="{78CE99AE-55D6-4309-A2AA-7B412AC14E20}" srcOrd="0" destOrd="0" presId="urn:microsoft.com/office/officeart/2005/8/layout/cycle2"/>
    <dgm:cxn modelId="{FB70B281-6577-45EF-A3E2-62CF3CF51E59}" srcId="{39B78B1F-2911-4B32-A2D1-49DF48D8FB4E}" destId="{5AC5FC83-F198-4F14-BC9C-B4753481CB3F}" srcOrd="4" destOrd="0" parTransId="{06ECA2BD-BD5A-47D2-8947-489BF2F1AE24}" sibTransId="{D1E62A15-C2E8-4BA5-835A-8BD6A32587C3}"/>
    <dgm:cxn modelId="{720FC787-65E7-4F6F-8E90-9CC0DFB5A176}" type="presOf" srcId="{8B8582B0-ABD3-4C85-A3A0-4F2D60EA1786}" destId="{7A7D4B42-9E91-438E-97DE-0D08BA2FA85E}" srcOrd="1" destOrd="0" presId="urn:microsoft.com/office/officeart/2005/8/layout/cycle2"/>
    <dgm:cxn modelId="{D8637088-2D0A-4F4E-9D9F-20016E03E723}" type="presOf" srcId="{5AC5FC83-F198-4F14-BC9C-B4753481CB3F}" destId="{71EA8131-B31F-4606-9387-95315AEB8915}" srcOrd="0" destOrd="0" presId="urn:microsoft.com/office/officeart/2005/8/layout/cycle2"/>
    <dgm:cxn modelId="{C632C993-AC28-4EB1-8BE8-BAA108DEF0A2}" type="presOf" srcId="{39B78B1F-2911-4B32-A2D1-49DF48D8FB4E}" destId="{46615B39-1026-41E6-849F-7FD3607C5D22}" srcOrd="0" destOrd="0" presId="urn:microsoft.com/office/officeart/2005/8/layout/cycle2"/>
    <dgm:cxn modelId="{30268B95-D858-4BED-AE5D-8973F126306B}" type="presOf" srcId="{283F071D-0F65-4107-965F-5BBC7FF7B3EF}" destId="{E746F06C-85AC-43BE-9942-4AAF8ECF4360}" srcOrd="0" destOrd="0" presId="urn:microsoft.com/office/officeart/2005/8/layout/cycle2"/>
    <dgm:cxn modelId="{70FC2296-B6BD-4F99-ADFE-9DEFFEED49CB}" type="presOf" srcId="{7F13CDBD-FA8E-4FA6-B50F-94C6F937CF1E}" destId="{9A86A790-144C-4DC1-8444-5DB12EB785C5}" srcOrd="1" destOrd="0" presId="urn:microsoft.com/office/officeart/2005/8/layout/cycle2"/>
    <dgm:cxn modelId="{1A2FB69C-F7B7-4A31-A0DE-4926FDE04583}" srcId="{39B78B1F-2911-4B32-A2D1-49DF48D8FB4E}" destId="{529CDED7-9C7C-4EDA-A6FE-C5D0127BDBE1}" srcOrd="5" destOrd="0" parTransId="{7276F8E8-5C23-4586-9F08-BFAA80A024BB}" sibTransId="{EC8932FE-B30A-48B4-8782-F48DEF5C1FE3}"/>
    <dgm:cxn modelId="{45ECD6A9-1A4B-46C4-994B-A8EF3786662A}" type="presOf" srcId="{529CDED7-9C7C-4EDA-A6FE-C5D0127BDBE1}" destId="{6E47BE8E-3119-4638-88BC-490C12EC26C2}" srcOrd="0" destOrd="0" presId="urn:microsoft.com/office/officeart/2005/8/layout/cycle2"/>
    <dgm:cxn modelId="{D6C9D1B9-FC3A-4278-B143-89BA048A79F9}" srcId="{39B78B1F-2911-4B32-A2D1-49DF48D8FB4E}" destId="{50CFAD4D-C361-4401-86F6-73047E74463A}" srcOrd="2" destOrd="0" parTransId="{DF10FAEF-5DB1-41EA-9ACA-2582E2CFFE15}" sibTransId="{8B8582B0-ABD3-4C85-A3A0-4F2D60EA1786}"/>
    <dgm:cxn modelId="{404871C2-4654-4EED-BB1D-13086185C471}" type="presOf" srcId="{4B76521A-B639-4D56-8611-A975F145C0B8}" destId="{21C5D74B-9200-4B70-B337-8293F17F6679}" srcOrd="0" destOrd="0" presId="urn:microsoft.com/office/officeart/2005/8/layout/cycle2"/>
    <dgm:cxn modelId="{01A391C7-4F98-4B7D-AC40-6384979626FD}" srcId="{39B78B1F-2911-4B32-A2D1-49DF48D8FB4E}" destId="{283F071D-0F65-4107-965F-5BBC7FF7B3EF}" srcOrd="6" destOrd="0" parTransId="{63AB2907-93B3-4728-A208-C2E37E53CA91}" sibTransId="{257E12C7-64E5-4249-B0C3-01841CCEEAA6}"/>
    <dgm:cxn modelId="{44F24ECF-0BC3-4BC2-8022-2A4713F0686A}" type="presOf" srcId="{D054629D-28E4-4D2A-AB4E-CCCC3EA03BA9}" destId="{1DCAD1B3-A2FB-4ABE-9ED1-64D07000C4B9}" srcOrd="1" destOrd="0" presId="urn:microsoft.com/office/officeart/2005/8/layout/cycle2"/>
    <dgm:cxn modelId="{4241DAD1-155C-4869-B400-E1568F7DC9C7}" type="presOf" srcId="{D1E62A15-C2E8-4BA5-835A-8BD6A32587C3}" destId="{807911B0-091A-4BA7-A380-2FC6551DD773}" srcOrd="0" destOrd="0" presId="urn:microsoft.com/office/officeart/2005/8/layout/cycle2"/>
    <dgm:cxn modelId="{6F9632FE-E266-44EF-8B02-6893D55ECA39}" srcId="{39B78B1F-2911-4B32-A2D1-49DF48D8FB4E}" destId="{C359AB3F-B2E3-4062-937D-7D609F8F22B9}" srcOrd="3" destOrd="0" parTransId="{0D63B77E-5602-4016-A7F7-97DBCD04DDDF}" sibTransId="{7F13CDBD-FA8E-4FA6-B50F-94C6F937CF1E}"/>
    <dgm:cxn modelId="{BCD6DB7C-012A-48A2-8473-8D701092C40B}" type="presParOf" srcId="{46615B39-1026-41E6-849F-7FD3607C5D22}" destId="{21C5D74B-9200-4B70-B337-8293F17F6679}" srcOrd="0" destOrd="0" presId="urn:microsoft.com/office/officeart/2005/8/layout/cycle2"/>
    <dgm:cxn modelId="{F41FE4CC-407F-4089-8350-235D4786B681}" type="presParOf" srcId="{46615B39-1026-41E6-849F-7FD3607C5D22}" destId="{8F8F3FF0-3632-4480-A6FA-CA6704CFB3A6}" srcOrd="1" destOrd="0" presId="urn:microsoft.com/office/officeart/2005/8/layout/cycle2"/>
    <dgm:cxn modelId="{562E1C07-CC6A-40FE-A47F-D3A897EBE2C1}" type="presParOf" srcId="{8F8F3FF0-3632-4480-A6FA-CA6704CFB3A6}" destId="{4E33067E-73C0-4614-B2D6-99927DF72B35}" srcOrd="0" destOrd="0" presId="urn:microsoft.com/office/officeart/2005/8/layout/cycle2"/>
    <dgm:cxn modelId="{C63B492A-A1EE-485E-81D2-C680882006F5}" type="presParOf" srcId="{46615B39-1026-41E6-849F-7FD3607C5D22}" destId="{5DA906D0-B7E2-45F5-AE32-971BE9620A6D}" srcOrd="2" destOrd="0" presId="urn:microsoft.com/office/officeart/2005/8/layout/cycle2"/>
    <dgm:cxn modelId="{8F952496-D9CE-40F6-BE3A-C260BB3111D2}" type="presParOf" srcId="{46615B39-1026-41E6-849F-7FD3607C5D22}" destId="{7749A8D3-FBB7-4D98-BAFA-EF9F1B0AB70A}" srcOrd="3" destOrd="0" presId="urn:microsoft.com/office/officeart/2005/8/layout/cycle2"/>
    <dgm:cxn modelId="{73AAB90B-8C72-412B-B74D-99CBF029149B}" type="presParOf" srcId="{7749A8D3-FBB7-4D98-BAFA-EF9F1B0AB70A}" destId="{1DCAD1B3-A2FB-4ABE-9ED1-64D07000C4B9}" srcOrd="0" destOrd="0" presId="urn:microsoft.com/office/officeart/2005/8/layout/cycle2"/>
    <dgm:cxn modelId="{EEC884B5-456A-4B98-B407-F479B38F6E9E}" type="presParOf" srcId="{46615B39-1026-41E6-849F-7FD3607C5D22}" destId="{78CE99AE-55D6-4309-A2AA-7B412AC14E20}" srcOrd="4" destOrd="0" presId="urn:microsoft.com/office/officeart/2005/8/layout/cycle2"/>
    <dgm:cxn modelId="{D738683E-27AE-48B4-A7C7-4F6500B83992}" type="presParOf" srcId="{46615B39-1026-41E6-849F-7FD3607C5D22}" destId="{8086B6C8-426C-4993-A346-CCFCE9CD7F39}" srcOrd="5" destOrd="0" presId="urn:microsoft.com/office/officeart/2005/8/layout/cycle2"/>
    <dgm:cxn modelId="{5DC3187D-1B5D-4EFB-A327-B4B7089A6AFF}" type="presParOf" srcId="{8086B6C8-426C-4993-A346-CCFCE9CD7F39}" destId="{7A7D4B42-9E91-438E-97DE-0D08BA2FA85E}" srcOrd="0" destOrd="0" presId="urn:microsoft.com/office/officeart/2005/8/layout/cycle2"/>
    <dgm:cxn modelId="{1DDB69D1-11DD-4D25-B064-DD1EA31B8E75}" type="presParOf" srcId="{46615B39-1026-41E6-849F-7FD3607C5D22}" destId="{BEA46759-4F77-431F-8E47-2AA5091EC1E7}" srcOrd="6" destOrd="0" presId="urn:microsoft.com/office/officeart/2005/8/layout/cycle2"/>
    <dgm:cxn modelId="{9848A66A-3209-4F39-83E4-CAFB503CB82C}" type="presParOf" srcId="{46615B39-1026-41E6-849F-7FD3607C5D22}" destId="{0D577AE0-7DEB-400C-B66B-58570B7A4732}" srcOrd="7" destOrd="0" presId="urn:microsoft.com/office/officeart/2005/8/layout/cycle2"/>
    <dgm:cxn modelId="{1983EF2C-CE8C-420B-BE6D-EB0D1BC1FAB5}" type="presParOf" srcId="{0D577AE0-7DEB-400C-B66B-58570B7A4732}" destId="{9A86A790-144C-4DC1-8444-5DB12EB785C5}" srcOrd="0" destOrd="0" presId="urn:microsoft.com/office/officeart/2005/8/layout/cycle2"/>
    <dgm:cxn modelId="{5F731EE7-5461-4167-B4B7-6AFEB4C10C81}" type="presParOf" srcId="{46615B39-1026-41E6-849F-7FD3607C5D22}" destId="{71EA8131-B31F-4606-9387-95315AEB8915}" srcOrd="8" destOrd="0" presId="urn:microsoft.com/office/officeart/2005/8/layout/cycle2"/>
    <dgm:cxn modelId="{98AB9AA3-CB98-4CE4-ABBD-F315A0A3F09E}" type="presParOf" srcId="{46615B39-1026-41E6-849F-7FD3607C5D22}" destId="{807911B0-091A-4BA7-A380-2FC6551DD773}" srcOrd="9" destOrd="0" presId="urn:microsoft.com/office/officeart/2005/8/layout/cycle2"/>
    <dgm:cxn modelId="{EE10A9D7-AFCF-4EDE-9959-8D89933BEED6}" type="presParOf" srcId="{807911B0-091A-4BA7-A380-2FC6551DD773}" destId="{47CC018F-5D4E-4986-8D9F-7E6410E2C6CB}" srcOrd="0" destOrd="0" presId="urn:microsoft.com/office/officeart/2005/8/layout/cycle2"/>
    <dgm:cxn modelId="{F19BA881-8D09-49E4-90E6-288BF448429D}" type="presParOf" srcId="{46615B39-1026-41E6-849F-7FD3607C5D22}" destId="{6E47BE8E-3119-4638-88BC-490C12EC26C2}" srcOrd="10" destOrd="0" presId="urn:microsoft.com/office/officeart/2005/8/layout/cycle2"/>
    <dgm:cxn modelId="{1CB07B56-7024-443C-9388-12CE0672AC25}" type="presParOf" srcId="{46615B39-1026-41E6-849F-7FD3607C5D22}" destId="{2C94BD61-1FDA-47E8-A704-6222243B6B01}" srcOrd="11" destOrd="0" presId="urn:microsoft.com/office/officeart/2005/8/layout/cycle2"/>
    <dgm:cxn modelId="{849A96DE-20FA-4CFC-9F08-0FBC65BB4C0D}" type="presParOf" srcId="{2C94BD61-1FDA-47E8-A704-6222243B6B01}" destId="{C570BDD7-18EF-497F-978E-689B46BCF52A}" srcOrd="0" destOrd="0" presId="urn:microsoft.com/office/officeart/2005/8/layout/cycle2"/>
    <dgm:cxn modelId="{EC8777F6-28B1-405C-99E1-1AB22ABEB414}" type="presParOf" srcId="{46615B39-1026-41E6-849F-7FD3607C5D22}" destId="{E746F06C-85AC-43BE-9942-4AAF8ECF4360}" srcOrd="12" destOrd="0" presId="urn:microsoft.com/office/officeart/2005/8/layout/cycle2"/>
    <dgm:cxn modelId="{A3840565-1A97-4065-8842-9F49A13E8B00}" type="presParOf" srcId="{46615B39-1026-41E6-849F-7FD3607C5D22}" destId="{D6DE92C1-446B-4681-BFE2-248061B09F5F}" srcOrd="13" destOrd="0" presId="urn:microsoft.com/office/officeart/2005/8/layout/cycle2"/>
    <dgm:cxn modelId="{55C8A3BD-8B59-463A-9344-3D77431D9414}" type="presParOf" srcId="{D6DE92C1-446B-4681-BFE2-248061B09F5F}" destId="{397039EF-E1DB-459D-8A91-C3F8BD2027C1}" srcOrd="0" destOrd="0" presId="urn:microsoft.com/office/officeart/2005/8/layout/cycle2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6E7886-6D0B-4BE1-BFF7-803A2309A39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7E03DC-950A-41F7-8F0F-C9AE2D9A487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Procurement Agencies, NGOs Funding Agencies (UNICEF, Global Fund, WHO, World Bank etc.</a:t>
          </a:r>
        </a:p>
      </dgm:t>
    </dgm:pt>
    <dgm:pt modelId="{93940802-F0EC-4FD6-AA05-19B3BBFBFE50}" type="parTrans" cxnId="{2467ADFC-B608-46D0-AC9E-14FEC3DF9B2E}">
      <dgm:prSet/>
      <dgm:spPr/>
      <dgm:t>
        <a:bodyPr/>
        <a:lstStyle/>
        <a:p>
          <a:endParaRPr lang="en-US" sz="1400"/>
        </a:p>
      </dgm:t>
    </dgm:pt>
    <dgm:pt modelId="{6FF880A9-E5DA-4716-B31D-DF586C81E201}" type="sibTrans" cxnId="{2467ADFC-B608-46D0-AC9E-14FEC3DF9B2E}">
      <dgm:prSet/>
      <dgm:spPr/>
      <dgm:t>
        <a:bodyPr/>
        <a:lstStyle/>
        <a:p>
          <a:endParaRPr lang="en-US" sz="1400"/>
        </a:p>
      </dgm:t>
    </dgm:pt>
    <dgm:pt modelId="{AB7AA671-4C45-413A-8C7A-2819BEEE90C2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1400" dirty="0"/>
            <a:t>Leakage in Procurement Systems in the public sector</a:t>
          </a:r>
        </a:p>
      </dgm:t>
    </dgm:pt>
    <dgm:pt modelId="{09FA172C-929C-4C6C-89B1-A4EDE336220A}" type="parTrans" cxnId="{163F976A-0510-4C23-9C43-DCCEE4A48AA8}">
      <dgm:prSet/>
      <dgm:spPr/>
      <dgm:t>
        <a:bodyPr/>
        <a:lstStyle/>
        <a:p>
          <a:endParaRPr lang="en-US" sz="1400"/>
        </a:p>
      </dgm:t>
    </dgm:pt>
    <dgm:pt modelId="{7764F705-DB0E-4CA8-A758-53B1221E819C}" type="sibTrans" cxnId="{163F976A-0510-4C23-9C43-DCCEE4A48AA8}">
      <dgm:prSet/>
      <dgm:spPr/>
      <dgm:t>
        <a:bodyPr/>
        <a:lstStyle/>
        <a:p>
          <a:endParaRPr lang="en-US" sz="1400"/>
        </a:p>
      </dgm:t>
    </dgm:pt>
    <dgm:pt modelId="{A6B85E59-4B7E-4681-B731-4E46B1A979D6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1400" dirty="0"/>
            <a:t>Unstructured distribution chain</a:t>
          </a:r>
        </a:p>
      </dgm:t>
    </dgm:pt>
    <dgm:pt modelId="{F5387198-2176-4BB7-97C2-922CDEACED99}" type="parTrans" cxnId="{45859713-7ADA-4AB3-B760-7EACA92AA931}">
      <dgm:prSet/>
      <dgm:spPr/>
      <dgm:t>
        <a:bodyPr/>
        <a:lstStyle/>
        <a:p>
          <a:endParaRPr lang="en-US" sz="1400"/>
        </a:p>
      </dgm:t>
    </dgm:pt>
    <dgm:pt modelId="{77E00012-FD91-4459-8C7B-4BE82466853F}" type="sibTrans" cxnId="{45859713-7ADA-4AB3-B760-7EACA92AA931}">
      <dgm:prSet/>
      <dgm:spPr/>
      <dgm:t>
        <a:bodyPr/>
        <a:lstStyle/>
        <a:p>
          <a:endParaRPr lang="en-US" sz="1400"/>
        </a:p>
      </dgm:t>
    </dgm:pt>
    <dgm:pt modelId="{D42C8D28-A02E-4929-BB2D-1D128F2CFEF4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>
              <a:solidFill>
                <a:schemeClr val="tx1"/>
              </a:solidFill>
            </a:rPr>
            <a:t>State Medical Stores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dirty="0">
            <a:solidFill>
              <a:schemeClr val="tx1"/>
            </a:solidFill>
          </a:endParaRPr>
        </a:p>
      </dgm:t>
    </dgm:pt>
    <dgm:pt modelId="{458526C1-74C2-4D00-BECB-809D2981659E}" type="parTrans" cxnId="{D9E6F306-6746-4E6D-8561-9EC7CF4E99D0}">
      <dgm:prSet/>
      <dgm:spPr/>
      <dgm:t>
        <a:bodyPr/>
        <a:lstStyle/>
        <a:p>
          <a:endParaRPr lang="en-US" sz="1400"/>
        </a:p>
      </dgm:t>
    </dgm:pt>
    <dgm:pt modelId="{F05F3F2C-3E72-4201-ACEC-5F71CAE588E5}" type="sibTrans" cxnId="{D9E6F306-6746-4E6D-8561-9EC7CF4E99D0}">
      <dgm:prSet/>
      <dgm:spPr/>
      <dgm:t>
        <a:bodyPr/>
        <a:lstStyle/>
        <a:p>
          <a:endParaRPr lang="en-US" sz="1400"/>
        </a:p>
      </dgm:t>
    </dgm:pt>
    <dgm:pt modelId="{42AA8209-0DB0-48B9-85FA-0D14EFDC0692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/>
            <a:t>Seen as not part of the public health system (Vaccination)</a:t>
          </a:r>
        </a:p>
      </dgm:t>
    </dgm:pt>
    <dgm:pt modelId="{E1F053BD-B2F9-4777-A30C-DDFA9088221E}" type="parTrans" cxnId="{05B91363-5AEA-45C6-9A75-E9EBDCDE0DD6}">
      <dgm:prSet/>
      <dgm:spPr/>
      <dgm:t>
        <a:bodyPr/>
        <a:lstStyle/>
        <a:p>
          <a:endParaRPr lang="en-US" sz="1400"/>
        </a:p>
      </dgm:t>
    </dgm:pt>
    <dgm:pt modelId="{03ED3EB8-E9E9-4731-A698-8BCB56574883}" type="sibTrans" cxnId="{05B91363-5AEA-45C6-9A75-E9EBDCDE0DD6}">
      <dgm:prSet/>
      <dgm:spPr/>
      <dgm:t>
        <a:bodyPr/>
        <a:lstStyle/>
        <a:p>
          <a:endParaRPr lang="en-US" sz="1400"/>
        </a:p>
      </dgm:t>
    </dgm:pt>
    <dgm:pt modelId="{E0386C81-C00A-4097-A6FA-A44085B37354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1400" dirty="0"/>
            <a:t>Medicines procured from donors found in private distribution system</a:t>
          </a:r>
        </a:p>
      </dgm:t>
    </dgm:pt>
    <dgm:pt modelId="{C7A6BA18-C12D-473E-9942-EA3C3412B4D7}" type="parTrans" cxnId="{838E1B0E-9E38-4EBB-8DB9-62DF276CDDA7}">
      <dgm:prSet/>
      <dgm:spPr/>
      <dgm:t>
        <a:bodyPr/>
        <a:lstStyle/>
        <a:p>
          <a:endParaRPr lang="en-US"/>
        </a:p>
      </dgm:t>
    </dgm:pt>
    <dgm:pt modelId="{7E359F86-8F51-40B3-8318-D3D0BC0E6C07}" type="sibTrans" cxnId="{838E1B0E-9E38-4EBB-8DB9-62DF276CDDA7}">
      <dgm:prSet/>
      <dgm:spPr/>
      <dgm:t>
        <a:bodyPr/>
        <a:lstStyle/>
        <a:p>
          <a:endParaRPr lang="en-US"/>
        </a:p>
      </dgm:t>
    </dgm:pt>
    <dgm:pt modelId="{BF2DC391-069A-419F-A54B-D7B4BA5A093F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1400" dirty="0"/>
            <a:t>Preference for procurement from outside the continent instead of supporting local quality infrastructure</a:t>
          </a:r>
        </a:p>
      </dgm:t>
    </dgm:pt>
    <dgm:pt modelId="{C0CAD8D5-73BC-4A53-963F-24A1B6C918B8}" type="parTrans" cxnId="{53AE9F02-7C1E-4ED1-9E08-2DDB34E2E3D1}">
      <dgm:prSet/>
      <dgm:spPr/>
      <dgm:t>
        <a:bodyPr/>
        <a:lstStyle/>
        <a:p>
          <a:endParaRPr lang="en-US"/>
        </a:p>
      </dgm:t>
    </dgm:pt>
    <dgm:pt modelId="{7DF484E3-362E-442C-939E-8E0A34FDA875}" type="sibTrans" cxnId="{53AE9F02-7C1E-4ED1-9E08-2DDB34E2E3D1}">
      <dgm:prSet/>
      <dgm:spPr/>
      <dgm:t>
        <a:bodyPr/>
        <a:lstStyle/>
        <a:p>
          <a:endParaRPr lang="en-US"/>
        </a:p>
      </dgm:t>
    </dgm:pt>
    <dgm:pt modelId="{307EF404-DA9D-40A1-BD71-D8602C7D063E}">
      <dgm:prSet phldrT="[Text]" custT="1"/>
      <dgm:spPr>
        <a:solidFill>
          <a:srgbClr val="FFFF0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>
              <a:solidFill>
                <a:schemeClr val="tx1"/>
              </a:solidFill>
            </a:rPr>
            <a:t> Private Pharmacies and other retailers</a:t>
          </a:r>
        </a:p>
      </dgm:t>
    </dgm:pt>
    <dgm:pt modelId="{BECF7D8A-5ECC-4B3E-8DE0-20C8AE0957AE}" type="sibTrans" cxnId="{9334E28B-099E-41A9-8F5B-5961201BBD34}">
      <dgm:prSet/>
      <dgm:spPr/>
      <dgm:t>
        <a:bodyPr/>
        <a:lstStyle/>
        <a:p>
          <a:endParaRPr lang="en-US" sz="1400"/>
        </a:p>
      </dgm:t>
    </dgm:pt>
    <dgm:pt modelId="{DB6C0396-1B6F-4A3A-B28F-215960BBE6D7}" type="parTrans" cxnId="{9334E28B-099E-41A9-8F5B-5961201BBD34}">
      <dgm:prSet/>
      <dgm:spPr/>
      <dgm:t>
        <a:bodyPr/>
        <a:lstStyle/>
        <a:p>
          <a:endParaRPr lang="en-US" sz="1400"/>
        </a:p>
      </dgm:t>
    </dgm:pt>
    <dgm:pt modelId="{07E3EFF5-8F8F-4A31-86FB-A622B8E06EDB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400" dirty="0"/>
            <a:t>Inappropriate infrastructure </a:t>
          </a:r>
        </a:p>
        <a:p>
          <a:r>
            <a:rPr lang="en-US" sz="1400" dirty="0"/>
            <a:t>Poor storage facilities</a:t>
          </a:r>
        </a:p>
        <a:p>
          <a:r>
            <a:rPr lang="en-US" sz="1400" dirty="0"/>
            <a:t>Non adherence to procedures</a:t>
          </a:r>
        </a:p>
        <a:p>
          <a:endParaRPr lang="en-US" sz="1400" dirty="0"/>
        </a:p>
      </dgm:t>
    </dgm:pt>
    <dgm:pt modelId="{51F11F2B-3A51-4565-A627-2C1C9FC325F6}" type="sibTrans" cxnId="{12791E25-7678-4ADC-A7E0-E93B42D0855A}">
      <dgm:prSet/>
      <dgm:spPr/>
      <dgm:t>
        <a:bodyPr/>
        <a:lstStyle/>
        <a:p>
          <a:endParaRPr lang="en-US" sz="1400"/>
        </a:p>
      </dgm:t>
    </dgm:pt>
    <dgm:pt modelId="{7727CC20-EC74-43C9-A3AC-A21220553065}" type="parTrans" cxnId="{12791E25-7678-4ADC-A7E0-E93B42D0855A}">
      <dgm:prSet/>
      <dgm:spPr/>
      <dgm:t>
        <a:bodyPr/>
        <a:lstStyle/>
        <a:p>
          <a:endParaRPr lang="en-US" sz="1400"/>
        </a:p>
      </dgm:t>
    </dgm:pt>
    <dgm:pt modelId="{69AB685D-2095-49DB-A7D8-598801931173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/>
            <a:t>Enforcement on GSP and GDP principles</a:t>
          </a:r>
        </a:p>
      </dgm:t>
    </dgm:pt>
    <dgm:pt modelId="{3F78B4E5-1A18-4A95-9C54-589A67436181}" type="parTrans" cxnId="{DDFDD213-1B79-4B53-BFBD-B1962D098B13}">
      <dgm:prSet/>
      <dgm:spPr/>
      <dgm:t>
        <a:bodyPr/>
        <a:lstStyle/>
        <a:p>
          <a:endParaRPr lang="en-US"/>
        </a:p>
      </dgm:t>
    </dgm:pt>
    <dgm:pt modelId="{E7CE7358-D1EA-406E-8CFA-3BDFF90611D0}" type="sibTrans" cxnId="{DDFDD213-1B79-4B53-BFBD-B1962D098B13}">
      <dgm:prSet/>
      <dgm:spPr/>
      <dgm:t>
        <a:bodyPr/>
        <a:lstStyle/>
        <a:p>
          <a:endParaRPr lang="en-US"/>
        </a:p>
      </dgm:t>
    </dgm:pt>
    <dgm:pt modelId="{468FC47D-1EA8-4566-BADC-9897817E5EDC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/>
            <a:t>Information asymmetry</a:t>
          </a:r>
        </a:p>
      </dgm:t>
    </dgm:pt>
    <dgm:pt modelId="{87DF9889-E4B9-400C-A95F-6C10657417A9}" type="parTrans" cxnId="{9F5C3BBF-D313-433A-9C1D-CD34A72558A6}">
      <dgm:prSet/>
      <dgm:spPr/>
      <dgm:t>
        <a:bodyPr/>
        <a:lstStyle/>
        <a:p>
          <a:endParaRPr lang="en-US"/>
        </a:p>
      </dgm:t>
    </dgm:pt>
    <dgm:pt modelId="{BB7ADAB6-41E7-42FB-8327-598722855869}" type="sibTrans" cxnId="{9F5C3BBF-D313-433A-9C1D-CD34A72558A6}">
      <dgm:prSet/>
      <dgm:spPr/>
      <dgm:t>
        <a:bodyPr/>
        <a:lstStyle/>
        <a:p>
          <a:endParaRPr lang="en-US"/>
        </a:p>
      </dgm:t>
    </dgm:pt>
    <dgm:pt modelId="{A2AF35DC-3166-494B-9F62-375F0B8F9593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dirty="0"/>
            <a:t>Polypharmacy</a:t>
          </a:r>
        </a:p>
      </dgm:t>
    </dgm:pt>
    <dgm:pt modelId="{84646DD2-5CC2-454F-B743-C04476033F5E}" type="parTrans" cxnId="{16281504-AEE5-4ABA-B6A8-DB83224BBB1C}">
      <dgm:prSet/>
      <dgm:spPr/>
      <dgm:t>
        <a:bodyPr/>
        <a:lstStyle/>
        <a:p>
          <a:endParaRPr lang="en-US"/>
        </a:p>
      </dgm:t>
    </dgm:pt>
    <dgm:pt modelId="{F0784894-CDC9-4BD7-9230-2BE20D85191B}" type="sibTrans" cxnId="{16281504-AEE5-4ABA-B6A8-DB83224BBB1C}">
      <dgm:prSet/>
      <dgm:spPr/>
      <dgm:t>
        <a:bodyPr/>
        <a:lstStyle/>
        <a:p>
          <a:endParaRPr lang="en-US"/>
        </a:p>
      </dgm:t>
    </dgm:pt>
    <dgm:pt modelId="{6E9184B8-D2C1-4110-B844-60690EE30304}" type="pres">
      <dgm:prSet presAssocID="{326E7886-6D0B-4BE1-BFF7-803A2309A39F}" presName="linearFlow" presStyleCnt="0">
        <dgm:presLayoutVars>
          <dgm:dir/>
          <dgm:animLvl val="lvl"/>
          <dgm:resizeHandles val="exact"/>
        </dgm:presLayoutVars>
      </dgm:prSet>
      <dgm:spPr/>
    </dgm:pt>
    <dgm:pt modelId="{23427D5B-23F3-4302-9AD9-29165B730DB1}" type="pres">
      <dgm:prSet presAssocID="{EC7E03DC-950A-41F7-8F0F-C9AE2D9A4876}" presName="composite" presStyleCnt="0"/>
      <dgm:spPr/>
    </dgm:pt>
    <dgm:pt modelId="{1AB72089-EA24-4BCB-8BAA-C85CE529CB0A}" type="pres">
      <dgm:prSet presAssocID="{EC7E03DC-950A-41F7-8F0F-C9AE2D9A4876}" presName="parentText" presStyleLbl="alignNode1" presStyleIdx="0" presStyleCnt="3" custScaleY="190583">
        <dgm:presLayoutVars>
          <dgm:chMax val="1"/>
          <dgm:bulletEnabled val="1"/>
        </dgm:presLayoutVars>
      </dgm:prSet>
      <dgm:spPr/>
    </dgm:pt>
    <dgm:pt modelId="{A7452D9C-DA5A-45F6-BFFF-FC56597D1012}" type="pres">
      <dgm:prSet presAssocID="{EC7E03DC-950A-41F7-8F0F-C9AE2D9A4876}" presName="descendantText" presStyleLbl="alignAcc1" presStyleIdx="0" presStyleCnt="3" custScaleY="215121">
        <dgm:presLayoutVars>
          <dgm:bulletEnabled val="1"/>
        </dgm:presLayoutVars>
      </dgm:prSet>
      <dgm:spPr/>
    </dgm:pt>
    <dgm:pt modelId="{32AB8807-E530-444B-92BF-0937A23F14D0}" type="pres">
      <dgm:prSet presAssocID="{6FF880A9-E5DA-4716-B31D-DF586C81E201}" presName="sp" presStyleCnt="0"/>
      <dgm:spPr/>
    </dgm:pt>
    <dgm:pt modelId="{6773B247-CED9-497B-ABDE-418B33A9D35E}" type="pres">
      <dgm:prSet presAssocID="{D42C8D28-A02E-4929-BB2D-1D128F2CFEF4}" presName="composite" presStyleCnt="0"/>
      <dgm:spPr/>
    </dgm:pt>
    <dgm:pt modelId="{68A62013-BE1F-4923-9579-8D79B04EC5B1}" type="pres">
      <dgm:prSet presAssocID="{D42C8D28-A02E-4929-BB2D-1D128F2CFEF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2237007-8575-44EE-B4C4-9EF5885D23C9}" type="pres">
      <dgm:prSet presAssocID="{D42C8D28-A02E-4929-BB2D-1D128F2CFEF4}" presName="descendantText" presStyleLbl="alignAcc1" presStyleIdx="1" presStyleCnt="3">
        <dgm:presLayoutVars>
          <dgm:bulletEnabled val="1"/>
        </dgm:presLayoutVars>
      </dgm:prSet>
      <dgm:spPr/>
    </dgm:pt>
    <dgm:pt modelId="{E9D63F4A-4DE9-4548-BE50-5718DED39C80}" type="pres">
      <dgm:prSet presAssocID="{F05F3F2C-3E72-4201-ACEC-5F71CAE588E5}" presName="sp" presStyleCnt="0"/>
      <dgm:spPr/>
    </dgm:pt>
    <dgm:pt modelId="{F186E4A9-73A9-4AE1-9C26-DB608E81D917}" type="pres">
      <dgm:prSet presAssocID="{307EF404-DA9D-40A1-BD71-D8602C7D063E}" presName="composite" presStyleCnt="0"/>
      <dgm:spPr/>
    </dgm:pt>
    <dgm:pt modelId="{A1AF7318-09A6-406B-B8EE-5D898EC041C9}" type="pres">
      <dgm:prSet presAssocID="{307EF404-DA9D-40A1-BD71-D8602C7D063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079016B-7AE4-42CE-8366-205F515E6922}" type="pres">
      <dgm:prSet presAssocID="{307EF404-DA9D-40A1-BD71-D8602C7D063E}" presName="descendantText" presStyleLbl="alignAcc1" presStyleIdx="2" presStyleCnt="3" custScaleY="165419">
        <dgm:presLayoutVars>
          <dgm:bulletEnabled val="1"/>
        </dgm:presLayoutVars>
      </dgm:prSet>
      <dgm:spPr/>
    </dgm:pt>
  </dgm:ptLst>
  <dgm:cxnLst>
    <dgm:cxn modelId="{53AE9F02-7C1E-4ED1-9E08-2DDB34E2E3D1}" srcId="{EC7E03DC-950A-41F7-8F0F-C9AE2D9A4876}" destId="{BF2DC391-069A-419F-A54B-D7B4BA5A093F}" srcOrd="3" destOrd="0" parTransId="{C0CAD8D5-73BC-4A53-963F-24A1B6C918B8}" sibTransId="{7DF484E3-362E-442C-939E-8E0A34FDA875}"/>
    <dgm:cxn modelId="{61AA6003-78F0-4AE1-B4E1-8C8B0A3D9793}" type="presOf" srcId="{D42C8D28-A02E-4929-BB2D-1D128F2CFEF4}" destId="{68A62013-BE1F-4923-9579-8D79B04EC5B1}" srcOrd="0" destOrd="0" presId="urn:microsoft.com/office/officeart/2005/8/layout/chevron2"/>
    <dgm:cxn modelId="{16281504-AEE5-4ABA-B6A8-DB83224BBB1C}" srcId="{307EF404-DA9D-40A1-BD71-D8602C7D063E}" destId="{A2AF35DC-3166-494B-9F62-375F0B8F9593}" srcOrd="3" destOrd="0" parTransId="{84646DD2-5CC2-454F-B743-C04476033F5E}" sibTransId="{F0784894-CDC9-4BD7-9230-2BE20D85191B}"/>
    <dgm:cxn modelId="{D9E6F306-6746-4E6D-8561-9EC7CF4E99D0}" srcId="{326E7886-6D0B-4BE1-BFF7-803A2309A39F}" destId="{D42C8D28-A02E-4929-BB2D-1D128F2CFEF4}" srcOrd="1" destOrd="0" parTransId="{458526C1-74C2-4D00-BECB-809D2981659E}" sibTransId="{F05F3F2C-3E72-4201-ACEC-5F71CAE588E5}"/>
    <dgm:cxn modelId="{838E1B0E-9E38-4EBB-8DB9-62DF276CDDA7}" srcId="{EC7E03DC-950A-41F7-8F0F-C9AE2D9A4876}" destId="{E0386C81-C00A-4097-A6FA-A44085B37354}" srcOrd="2" destOrd="0" parTransId="{C7A6BA18-C12D-473E-9942-EA3C3412B4D7}" sibTransId="{7E359F86-8F51-40B3-8318-D3D0BC0E6C07}"/>
    <dgm:cxn modelId="{714B1113-5E7A-409D-90A4-CE88C2B46AEE}" type="presOf" srcId="{BF2DC391-069A-419F-A54B-D7B4BA5A093F}" destId="{A7452D9C-DA5A-45F6-BFFF-FC56597D1012}" srcOrd="0" destOrd="3" presId="urn:microsoft.com/office/officeart/2005/8/layout/chevron2"/>
    <dgm:cxn modelId="{45859713-7ADA-4AB3-B760-7EACA92AA931}" srcId="{EC7E03DC-950A-41F7-8F0F-C9AE2D9A4876}" destId="{A6B85E59-4B7E-4681-B731-4E46B1A979D6}" srcOrd="1" destOrd="0" parTransId="{F5387198-2176-4BB7-97C2-922CDEACED99}" sibTransId="{77E00012-FD91-4459-8C7B-4BE82466853F}"/>
    <dgm:cxn modelId="{DDFDD213-1B79-4B53-BFBD-B1962D098B13}" srcId="{307EF404-DA9D-40A1-BD71-D8602C7D063E}" destId="{69AB685D-2095-49DB-A7D8-598801931173}" srcOrd="2" destOrd="0" parTransId="{3F78B4E5-1A18-4A95-9C54-589A67436181}" sibTransId="{E7CE7358-D1EA-406E-8CFA-3BDFF90611D0}"/>
    <dgm:cxn modelId="{12791E25-7678-4ADC-A7E0-E93B42D0855A}" srcId="{D42C8D28-A02E-4929-BB2D-1D128F2CFEF4}" destId="{07E3EFF5-8F8F-4A31-86FB-A622B8E06EDB}" srcOrd="0" destOrd="0" parTransId="{7727CC20-EC74-43C9-A3AC-A21220553065}" sibTransId="{51F11F2B-3A51-4565-A627-2C1C9FC325F6}"/>
    <dgm:cxn modelId="{05B91363-5AEA-45C6-9A75-E9EBDCDE0DD6}" srcId="{307EF404-DA9D-40A1-BD71-D8602C7D063E}" destId="{42AA8209-0DB0-48B9-85FA-0D14EFDC0692}" srcOrd="1" destOrd="0" parTransId="{E1F053BD-B2F9-4777-A30C-DDFA9088221E}" sibTransId="{03ED3EB8-E9E9-4731-A698-8BCB56574883}"/>
    <dgm:cxn modelId="{72D46268-5C9B-4E76-B7F5-DB0013389415}" type="presOf" srcId="{EC7E03DC-950A-41F7-8F0F-C9AE2D9A4876}" destId="{1AB72089-EA24-4BCB-8BAA-C85CE529CB0A}" srcOrd="0" destOrd="0" presId="urn:microsoft.com/office/officeart/2005/8/layout/chevron2"/>
    <dgm:cxn modelId="{952A6849-6FF7-40D3-ADD9-D9F353CCD659}" type="presOf" srcId="{07E3EFF5-8F8F-4A31-86FB-A622B8E06EDB}" destId="{B2237007-8575-44EE-B4C4-9EF5885D23C9}" srcOrd="0" destOrd="0" presId="urn:microsoft.com/office/officeart/2005/8/layout/chevron2"/>
    <dgm:cxn modelId="{163F976A-0510-4C23-9C43-DCCEE4A48AA8}" srcId="{EC7E03DC-950A-41F7-8F0F-C9AE2D9A4876}" destId="{AB7AA671-4C45-413A-8C7A-2819BEEE90C2}" srcOrd="0" destOrd="0" parTransId="{09FA172C-929C-4C6C-89B1-A4EDE336220A}" sibTransId="{7764F705-DB0E-4CA8-A758-53B1221E819C}"/>
    <dgm:cxn modelId="{40B54D4F-D1B3-4FD8-9DCC-041A9297A000}" type="presOf" srcId="{42AA8209-0DB0-48B9-85FA-0D14EFDC0692}" destId="{F079016B-7AE4-42CE-8366-205F515E6922}" srcOrd="0" destOrd="1" presId="urn:microsoft.com/office/officeart/2005/8/layout/chevron2"/>
    <dgm:cxn modelId="{41F61176-E3CE-4143-9150-BC3F7C61B62E}" type="presOf" srcId="{468FC47D-1EA8-4566-BADC-9897817E5EDC}" destId="{F079016B-7AE4-42CE-8366-205F515E6922}" srcOrd="0" destOrd="0" presId="urn:microsoft.com/office/officeart/2005/8/layout/chevron2"/>
    <dgm:cxn modelId="{775BB076-077D-4E53-BBC8-97C32B701F0A}" type="presOf" srcId="{307EF404-DA9D-40A1-BD71-D8602C7D063E}" destId="{A1AF7318-09A6-406B-B8EE-5D898EC041C9}" srcOrd="0" destOrd="0" presId="urn:microsoft.com/office/officeart/2005/8/layout/chevron2"/>
    <dgm:cxn modelId="{1744E857-BA80-4F01-9DA8-3059B3A58A59}" type="presOf" srcId="{A2AF35DC-3166-494B-9F62-375F0B8F9593}" destId="{F079016B-7AE4-42CE-8366-205F515E6922}" srcOrd="0" destOrd="3" presId="urn:microsoft.com/office/officeart/2005/8/layout/chevron2"/>
    <dgm:cxn modelId="{FC26687F-B712-4C27-A186-E80696DBA620}" type="presOf" srcId="{AB7AA671-4C45-413A-8C7A-2819BEEE90C2}" destId="{A7452D9C-DA5A-45F6-BFFF-FC56597D1012}" srcOrd="0" destOrd="0" presId="urn:microsoft.com/office/officeart/2005/8/layout/chevron2"/>
    <dgm:cxn modelId="{9334E28B-099E-41A9-8F5B-5961201BBD34}" srcId="{326E7886-6D0B-4BE1-BFF7-803A2309A39F}" destId="{307EF404-DA9D-40A1-BD71-D8602C7D063E}" srcOrd="2" destOrd="0" parTransId="{DB6C0396-1B6F-4A3A-B28F-215960BBE6D7}" sibTransId="{BECF7D8A-5ECC-4B3E-8DE0-20C8AE0957AE}"/>
    <dgm:cxn modelId="{3E077A9D-C9AF-4DC3-A5BE-18929EDC9B27}" type="presOf" srcId="{69AB685D-2095-49DB-A7D8-598801931173}" destId="{F079016B-7AE4-42CE-8366-205F515E6922}" srcOrd="0" destOrd="2" presId="urn:microsoft.com/office/officeart/2005/8/layout/chevron2"/>
    <dgm:cxn modelId="{741887A6-8BDB-4565-BF7C-BD16280C0569}" type="presOf" srcId="{A6B85E59-4B7E-4681-B731-4E46B1A979D6}" destId="{A7452D9C-DA5A-45F6-BFFF-FC56597D1012}" srcOrd="0" destOrd="1" presId="urn:microsoft.com/office/officeart/2005/8/layout/chevron2"/>
    <dgm:cxn modelId="{9F5C3BBF-D313-433A-9C1D-CD34A72558A6}" srcId="{307EF404-DA9D-40A1-BD71-D8602C7D063E}" destId="{468FC47D-1EA8-4566-BADC-9897817E5EDC}" srcOrd="0" destOrd="0" parTransId="{87DF9889-E4B9-400C-A95F-6C10657417A9}" sibTransId="{BB7ADAB6-41E7-42FB-8327-598722855869}"/>
    <dgm:cxn modelId="{EF8F24C7-F587-4F74-B2DD-5A514F10F5E1}" type="presOf" srcId="{E0386C81-C00A-4097-A6FA-A44085B37354}" destId="{A7452D9C-DA5A-45F6-BFFF-FC56597D1012}" srcOrd="0" destOrd="2" presId="urn:microsoft.com/office/officeart/2005/8/layout/chevron2"/>
    <dgm:cxn modelId="{08F674D2-D6D3-4D9B-B721-09FC63D0D2E1}" type="presOf" srcId="{326E7886-6D0B-4BE1-BFF7-803A2309A39F}" destId="{6E9184B8-D2C1-4110-B844-60690EE30304}" srcOrd="0" destOrd="0" presId="urn:microsoft.com/office/officeart/2005/8/layout/chevron2"/>
    <dgm:cxn modelId="{2467ADFC-B608-46D0-AC9E-14FEC3DF9B2E}" srcId="{326E7886-6D0B-4BE1-BFF7-803A2309A39F}" destId="{EC7E03DC-950A-41F7-8F0F-C9AE2D9A4876}" srcOrd="0" destOrd="0" parTransId="{93940802-F0EC-4FD6-AA05-19B3BBFBFE50}" sibTransId="{6FF880A9-E5DA-4716-B31D-DF586C81E201}"/>
    <dgm:cxn modelId="{4433783F-36B8-4E4E-9441-8E34CB340717}" type="presParOf" srcId="{6E9184B8-D2C1-4110-B844-60690EE30304}" destId="{23427D5B-23F3-4302-9AD9-29165B730DB1}" srcOrd="0" destOrd="0" presId="urn:microsoft.com/office/officeart/2005/8/layout/chevron2"/>
    <dgm:cxn modelId="{A5FB1898-3F2A-4BBD-AA4B-5F441A809835}" type="presParOf" srcId="{23427D5B-23F3-4302-9AD9-29165B730DB1}" destId="{1AB72089-EA24-4BCB-8BAA-C85CE529CB0A}" srcOrd="0" destOrd="0" presId="urn:microsoft.com/office/officeart/2005/8/layout/chevron2"/>
    <dgm:cxn modelId="{26254011-B580-4D13-84C9-DE7E2E20F0CA}" type="presParOf" srcId="{23427D5B-23F3-4302-9AD9-29165B730DB1}" destId="{A7452D9C-DA5A-45F6-BFFF-FC56597D1012}" srcOrd="1" destOrd="0" presId="urn:microsoft.com/office/officeart/2005/8/layout/chevron2"/>
    <dgm:cxn modelId="{EC00E169-4478-4CC9-BA65-96B880EF38B4}" type="presParOf" srcId="{6E9184B8-D2C1-4110-B844-60690EE30304}" destId="{32AB8807-E530-444B-92BF-0937A23F14D0}" srcOrd="1" destOrd="0" presId="urn:microsoft.com/office/officeart/2005/8/layout/chevron2"/>
    <dgm:cxn modelId="{926D5FCC-7FED-4C34-8CFB-9B0D760537B4}" type="presParOf" srcId="{6E9184B8-D2C1-4110-B844-60690EE30304}" destId="{6773B247-CED9-497B-ABDE-418B33A9D35E}" srcOrd="2" destOrd="0" presId="urn:microsoft.com/office/officeart/2005/8/layout/chevron2"/>
    <dgm:cxn modelId="{FE4ADC4C-D4CF-4F4C-AF23-39D8FBFA8802}" type="presParOf" srcId="{6773B247-CED9-497B-ABDE-418B33A9D35E}" destId="{68A62013-BE1F-4923-9579-8D79B04EC5B1}" srcOrd="0" destOrd="0" presId="urn:microsoft.com/office/officeart/2005/8/layout/chevron2"/>
    <dgm:cxn modelId="{0B64E921-6A62-4EA1-9735-8AC2E30D9AF6}" type="presParOf" srcId="{6773B247-CED9-497B-ABDE-418B33A9D35E}" destId="{B2237007-8575-44EE-B4C4-9EF5885D23C9}" srcOrd="1" destOrd="0" presId="urn:microsoft.com/office/officeart/2005/8/layout/chevron2"/>
    <dgm:cxn modelId="{04B29A67-A26F-461B-B408-5FD2AAA61564}" type="presParOf" srcId="{6E9184B8-D2C1-4110-B844-60690EE30304}" destId="{E9D63F4A-4DE9-4548-BE50-5718DED39C80}" srcOrd="3" destOrd="0" presId="urn:microsoft.com/office/officeart/2005/8/layout/chevron2"/>
    <dgm:cxn modelId="{5DE48D51-D051-4F74-918C-1686F4379979}" type="presParOf" srcId="{6E9184B8-D2C1-4110-B844-60690EE30304}" destId="{F186E4A9-73A9-4AE1-9C26-DB608E81D917}" srcOrd="4" destOrd="0" presId="urn:microsoft.com/office/officeart/2005/8/layout/chevron2"/>
    <dgm:cxn modelId="{6A62D618-BB13-44F6-97E6-38CA9BEFC643}" type="presParOf" srcId="{F186E4A9-73A9-4AE1-9C26-DB608E81D917}" destId="{A1AF7318-09A6-406B-B8EE-5D898EC041C9}" srcOrd="0" destOrd="0" presId="urn:microsoft.com/office/officeart/2005/8/layout/chevron2"/>
    <dgm:cxn modelId="{4C2226A1-3DBB-4710-90D3-0A20C6B5DF45}" type="presParOf" srcId="{F186E4A9-73A9-4AE1-9C26-DB608E81D917}" destId="{F079016B-7AE4-42CE-8366-205F515E69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B0FCC1-05DA-462B-8330-7303047AE13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D60BF-92AA-419D-89CD-C2FA5E9C3118}">
      <dgm:prSet phldrT="[Text]"/>
      <dgm:spPr/>
      <dgm:t>
        <a:bodyPr/>
        <a:lstStyle/>
        <a:p>
          <a:endParaRPr lang="en-US" dirty="0"/>
        </a:p>
      </dgm:t>
    </dgm:pt>
    <dgm:pt modelId="{29DBBDA5-C25A-4CAC-A43C-850C1A4F2B6F}" type="parTrans" cxnId="{BF593F47-EE51-4611-B87E-DDCE19B2E320}">
      <dgm:prSet/>
      <dgm:spPr/>
      <dgm:t>
        <a:bodyPr/>
        <a:lstStyle/>
        <a:p>
          <a:endParaRPr lang="en-US"/>
        </a:p>
      </dgm:t>
    </dgm:pt>
    <dgm:pt modelId="{6F7D6966-DFDE-4BC2-AC82-D150509902A1}" type="sibTrans" cxnId="{BF593F47-EE51-4611-B87E-DDCE19B2E320}">
      <dgm:prSet/>
      <dgm:spPr/>
      <dgm:t>
        <a:bodyPr/>
        <a:lstStyle/>
        <a:p>
          <a:endParaRPr lang="en-US"/>
        </a:p>
      </dgm:t>
    </dgm:pt>
    <dgm:pt modelId="{8B79C37C-33A1-41B6-A971-89D95A516D28}">
      <dgm:prSet phldrT="[Text]" phldr="1"/>
      <dgm:spPr/>
      <dgm:t>
        <a:bodyPr/>
        <a:lstStyle/>
        <a:p>
          <a:endParaRPr lang="en-US"/>
        </a:p>
      </dgm:t>
    </dgm:pt>
    <dgm:pt modelId="{E5D9F3DD-7D90-4491-919F-220D7497FC60}" type="parTrans" cxnId="{39C45B28-5385-4AAE-8338-05E4CA30C987}">
      <dgm:prSet/>
      <dgm:spPr/>
      <dgm:t>
        <a:bodyPr/>
        <a:lstStyle/>
        <a:p>
          <a:endParaRPr lang="en-US"/>
        </a:p>
      </dgm:t>
    </dgm:pt>
    <dgm:pt modelId="{63B6D87C-4272-4E76-9C51-911D8F2D31C4}" type="sibTrans" cxnId="{39C45B28-5385-4AAE-8338-05E4CA30C987}">
      <dgm:prSet/>
      <dgm:spPr/>
      <dgm:t>
        <a:bodyPr/>
        <a:lstStyle/>
        <a:p>
          <a:endParaRPr lang="en-US"/>
        </a:p>
      </dgm:t>
    </dgm:pt>
    <dgm:pt modelId="{F77FE23F-FD36-479B-95BF-7DBE3FB6E669}">
      <dgm:prSet phldrT="[Text]" phldr="1"/>
      <dgm:spPr/>
      <dgm:t>
        <a:bodyPr/>
        <a:lstStyle/>
        <a:p>
          <a:endParaRPr lang="en-US"/>
        </a:p>
      </dgm:t>
    </dgm:pt>
    <dgm:pt modelId="{AF3BB1FF-258A-4777-9162-4CC9330FE672}" type="parTrans" cxnId="{0E43720D-A152-4708-8CAE-A9CA34EC2B51}">
      <dgm:prSet/>
      <dgm:spPr/>
      <dgm:t>
        <a:bodyPr/>
        <a:lstStyle/>
        <a:p>
          <a:endParaRPr lang="en-US"/>
        </a:p>
      </dgm:t>
    </dgm:pt>
    <dgm:pt modelId="{C6ED3A93-21DA-4DEA-B970-2DB793EA1DDF}" type="sibTrans" cxnId="{0E43720D-A152-4708-8CAE-A9CA34EC2B51}">
      <dgm:prSet/>
      <dgm:spPr/>
      <dgm:t>
        <a:bodyPr/>
        <a:lstStyle/>
        <a:p>
          <a:endParaRPr lang="en-US"/>
        </a:p>
      </dgm:t>
    </dgm:pt>
    <dgm:pt modelId="{F0DA835F-4C16-4536-805B-28B97AE68D9E}">
      <dgm:prSet phldrT="[Text]" phldr="1"/>
      <dgm:spPr/>
      <dgm:t>
        <a:bodyPr/>
        <a:lstStyle/>
        <a:p>
          <a:endParaRPr lang="en-US"/>
        </a:p>
      </dgm:t>
    </dgm:pt>
    <dgm:pt modelId="{607FBAB6-8023-47B9-9440-20C17696021D}" type="parTrans" cxnId="{7F077E0B-1696-4FE5-AA48-1E0A514E3811}">
      <dgm:prSet/>
      <dgm:spPr/>
      <dgm:t>
        <a:bodyPr/>
        <a:lstStyle/>
        <a:p>
          <a:endParaRPr lang="en-US"/>
        </a:p>
      </dgm:t>
    </dgm:pt>
    <dgm:pt modelId="{ED899EE4-74A9-461E-922D-0DCEEC5D718B}" type="sibTrans" cxnId="{7F077E0B-1696-4FE5-AA48-1E0A514E3811}">
      <dgm:prSet/>
      <dgm:spPr/>
      <dgm:t>
        <a:bodyPr/>
        <a:lstStyle/>
        <a:p>
          <a:endParaRPr lang="en-US"/>
        </a:p>
      </dgm:t>
    </dgm:pt>
    <dgm:pt modelId="{D6DC6FB6-DA69-4E73-9D64-3A72BBE2048D}">
      <dgm:prSet phldrT="[Text]" phldr="1"/>
      <dgm:spPr/>
      <dgm:t>
        <a:bodyPr/>
        <a:lstStyle/>
        <a:p>
          <a:endParaRPr lang="en-US"/>
        </a:p>
      </dgm:t>
    </dgm:pt>
    <dgm:pt modelId="{C516749F-D8CA-4618-890A-ECEA9F500093}" type="parTrans" cxnId="{D4C8C870-0178-46F5-83CA-5E21499E92DC}">
      <dgm:prSet/>
      <dgm:spPr/>
      <dgm:t>
        <a:bodyPr/>
        <a:lstStyle/>
        <a:p>
          <a:endParaRPr lang="en-US"/>
        </a:p>
      </dgm:t>
    </dgm:pt>
    <dgm:pt modelId="{BA119DEE-ACDB-4916-BBF1-8065E7562DBC}" type="sibTrans" cxnId="{D4C8C870-0178-46F5-83CA-5E21499E92DC}">
      <dgm:prSet/>
      <dgm:spPr/>
      <dgm:t>
        <a:bodyPr/>
        <a:lstStyle/>
        <a:p>
          <a:endParaRPr lang="en-US"/>
        </a:p>
      </dgm:t>
    </dgm:pt>
    <dgm:pt modelId="{CAB4815B-860D-451A-9A9D-030C37293EED}">
      <dgm:prSet phldrT="[Text]" phldr="1"/>
      <dgm:spPr/>
      <dgm:t>
        <a:bodyPr/>
        <a:lstStyle/>
        <a:p>
          <a:endParaRPr lang="en-US"/>
        </a:p>
      </dgm:t>
    </dgm:pt>
    <dgm:pt modelId="{BCACC80E-8D09-492F-A084-45E9022A6559}" type="parTrans" cxnId="{2CC1C072-AE06-43AC-9DCF-3916E34B903B}">
      <dgm:prSet/>
      <dgm:spPr/>
      <dgm:t>
        <a:bodyPr/>
        <a:lstStyle/>
        <a:p>
          <a:endParaRPr lang="en-US"/>
        </a:p>
      </dgm:t>
    </dgm:pt>
    <dgm:pt modelId="{FC90B5A6-C0C3-4031-8746-2C64AFCA1B07}" type="sibTrans" cxnId="{2CC1C072-AE06-43AC-9DCF-3916E34B903B}">
      <dgm:prSet/>
      <dgm:spPr/>
      <dgm:t>
        <a:bodyPr/>
        <a:lstStyle/>
        <a:p>
          <a:endParaRPr lang="en-US"/>
        </a:p>
      </dgm:t>
    </dgm:pt>
    <dgm:pt modelId="{04E80E79-1C7E-4532-934E-21220806C75C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dirty="0">
              <a:solidFill>
                <a:schemeClr val="tx1"/>
              </a:solidFill>
            </a:rPr>
            <a:t>Hospitals (public and Private</a:t>
          </a:r>
        </a:p>
      </dgm:t>
    </dgm:pt>
    <dgm:pt modelId="{19C9981B-E4E7-4C85-A0CB-6403BF2E4B96}" type="parTrans" cxnId="{C09FB648-FE4D-43A3-A5B1-078E8CEAF51B}">
      <dgm:prSet/>
      <dgm:spPr/>
      <dgm:t>
        <a:bodyPr/>
        <a:lstStyle/>
        <a:p>
          <a:endParaRPr lang="en-US"/>
        </a:p>
      </dgm:t>
    </dgm:pt>
    <dgm:pt modelId="{67F33825-FC17-4FE0-BED6-E1A2032BD813}" type="sibTrans" cxnId="{C09FB648-FE4D-43A3-A5B1-078E8CEAF51B}">
      <dgm:prSet/>
      <dgm:spPr/>
      <dgm:t>
        <a:bodyPr/>
        <a:lstStyle/>
        <a:p>
          <a:endParaRPr lang="en-US"/>
        </a:p>
      </dgm:t>
    </dgm:pt>
    <dgm:pt modelId="{352D6FF6-8BF8-430A-949D-F390ED95A10F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n-US" sz="1200" dirty="0"/>
            <a:t>Weak infrastructure for distribution and storage. </a:t>
          </a:r>
        </a:p>
      </dgm:t>
    </dgm:pt>
    <dgm:pt modelId="{F207F9D1-5E0F-427C-8AB6-0593DB2D3EA3}" type="parTrans" cxnId="{4C14A907-6CCF-48DF-AE51-675E68594B37}">
      <dgm:prSet/>
      <dgm:spPr/>
      <dgm:t>
        <a:bodyPr/>
        <a:lstStyle/>
        <a:p>
          <a:endParaRPr lang="en-US"/>
        </a:p>
      </dgm:t>
    </dgm:pt>
    <dgm:pt modelId="{1086F049-AACC-4E97-A9EA-2A7B4B394871}" type="sibTrans" cxnId="{4C14A907-6CCF-48DF-AE51-675E68594B37}">
      <dgm:prSet/>
      <dgm:spPr/>
      <dgm:t>
        <a:bodyPr/>
        <a:lstStyle/>
        <a:p>
          <a:endParaRPr lang="en-US"/>
        </a:p>
      </dgm:t>
    </dgm:pt>
    <dgm:pt modelId="{25879E7C-535C-49EC-A3CB-B6B1B7FBFBF8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n-US" sz="1200" dirty="0"/>
            <a:t>Non adherence to STGs</a:t>
          </a:r>
        </a:p>
      </dgm:t>
    </dgm:pt>
    <dgm:pt modelId="{C23917FA-6E91-4B0C-8981-566E1A587617}" type="parTrans" cxnId="{A72EB6D3-A1B4-4606-B439-4191A9462F92}">
      <dgm:prSet/>
      <dgm:spPr/>
      <dgm:t>
        <a:bodyPr/>
        <a:lstStyle/>
        <a:p>
          <a:endParaRPr lang="en-US"/>
        </a:p>
      </dgm:t>
    </dgm:pt>
    <dgm:pt modelId="{64F17819-6115-4AEE-B526-5A1AC1FD207C}" type="sibTrans" cxnId="{A72EB6D3-A1B4-4606-B439-4191A9462F92}">
      <dgm:prSet/>
      <dgm:spPr/>
      <dgm:t>
        <a:bodyPr/>
        <a:lstStyle/>
        <a:p>
          <a:endParaRPr lang="en-US"/>
        </a:p>
      </dgm:t>
    </dgm:pt>
    <dgm:pt modelId="{575D8564-96E5-4EE5-A52A-70D2D15C4934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n-US" sz="1200" dirty="0"/>
            <a:t>Poor quality of care</a:t>
          </a:r>
        </a:p>
      </dgm:t>
    </dgm:pt>
    <dgm:pt modelId="{4F80ABE9-CB73-4A41-A1B7-96518BA76776}" type="parTrans" cxnId="{B55305DF-859C-4AB6-B62B-54869815378B}">
      <dgm:prSet/>
      <dgm:spPr/>
      <dgm:t>
        <a:bodyPr/>
        <a:lstStyle/>
        <a:p>
          <a:endParaRPr lang="en-US"/>
        </a:p>
      </dgm:t>
    </dgm:pt>
    <dgm:pt modelId="{0E58FF95-B2DE-40C7-9A76-7A5B88C8F53F}" type="sibTrans" cxnId="{B55305DF-859C-4AB6-B62B-54869815378B}">
      <dgm:prSet/>
      <dgm:spPr/>
      <dgm:t>
        <a:bodyPr/>
        <a:lstStyle/>
        <a:p>
          <a:endParaRPr lang="en-US"/>
        </a:p>
      </dgm:t>
    </dgm:pt>
    <dgm:pt modelId="{F6C21AD3-181D-426C-8105-233FF5A320D0}" type="pres">
      <dgm:prSet presAssocID="{E3B0FCC1-05DA-462B-8330-7303047AE136}" presName="linearFlow" presStyleCnt="0">
        <dgm:presLayoutVars>
          <dgm:dir/>
          <dgm:animLvl val="lvl"/>
          <dgm:resizeHandles val="exact"/>
        </dgm:presLayoutVars>
      </dgm:prSet>
      <dgm:spPr/>
    </dgm:pt>
    <dgm:pt modelId="{F20FE1E6-D8AA-409F-AFFF-BDC3D2BE84C9}" type="pres">
      <dgm:prSet presAssocID="{04E80E79-1C7E-4532-934E-21220806C75C}" presName="composite" presStyleCnt="0"/>
      <dgm:spPr/>
    </dgm:pt>
    <dgm:pt modelId="{038D6F10-12DB-4D5F-875D-45FF0B276F5A}" type="pres">
      <dgm:prSet presAssocID="{04E80E79-1C7E-4532-934E-21220806C75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0234B4F-DAEE-404B-B3B1-B80CA6120B15}" type="pres">
      <dgm:prSet presAssocID="{04E80E79-1C7E-4532-934E-21220806C75C}" presName="descendantText" presStyleLbl="alignAcc1" presStyleIdx="0" presStyleCnt="3">
        <dgm:presLayoutVars>
          <dgm:bulletEnabled val="1"/>
        </dgm:presLayoutVars>
      </dgm:prSet>
      <dgm:spPr/>
    </dgm:pt>
    <dgm:pt modelId="{632DB976-8701-4940-8B6F-5B474C4EA5C1}" type="pres">
      <dgm:prSet presAssocID="{67F33825-FC17-4FE0-BED6-E1A2032BD813}" presName="sp" presStyleCnt="0"/>
      <dgm:spPr/>
    </dgm:pt>
    <dgm:pt modelId="{7F1BCFD6-BF8E-4D95-AE35-6F17DA801716}" type="pres">
      <dgm:prSet presAssocID="{60AD60BF-92AA-419D-89CD-C2FA5E9C3118}" presName="composite" presStyleCnt="0"/>
      <dgm:spPr/>
    </dgm:pt>
    <dgm:pt modelId="{11B3C979-E1BD-43EA-A9F4-B10B8E618600}" type="pres">
      <dgm:prSet presAssocID="{60AD60BF-92AA-419D-89CD-C2FA5E9C311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565315A-5D75-4445-AD62-4E4D666098CF}" type="pres">
      <dgm:prSet presAssocID="{60AD60BF-92AA-419D-89CD-C2FA5E9C3118}" presName="descendantText" presStyleLbl="alignAcc1" presStyleIdx="1" presStyleCnt="3">
        <dgm:presLayoutVars>
          <dgm:bulletEnabled val="1"/>
        </dgm:presLayoutVars>
      </dgm:prSet>
      <dgm:spPr/>
    </dgm:pt>
    <dgm:pt modelId="{2BCB20FE-E74B-49DD-A747-7C7A3ED73DFB}" type="pres">
      <dgm:prSet presAssocID="{6F7D6966-DFDE-4BC2-AC82-D150509902A1}" presName="sp" presStyleCnt="0"/>
      <dgm:spPr/>
    </dgm:pt>
    <dgm:pt modelId="{AB25005D-E61A-4257-91A2-5E1A81872106}" type="pres">
      <dgm:prSet presAssocID="{F0DA835F-4C16-4536-805B-28B97AE68D9E}" presName="composite" presStyleCnt="0"/>
      <dgm:spPr/>
    </dgm:pt>
    <dgm:pt modelId="{C833BF7D-4231-444C-9A78-36A544BA88A0}" type="pres">
      <dgm:prSet presAssocID="{F0DA835F-4C16-4536-805B-28B97AE68D9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CA9AE20-D110-4C54-9478-CB4706A16FD5}" type="pres">
      <dgm:prSet presAssocID="{F0DA835F-4C16-4536-805B-28B97AE68D9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C14A907-6CCF-48DF-AE51-675E68594B37}" srcId="{04E80E79-1C7E-4532-934E-21220806C75C}" destId="{352D6FF6-8BF8-430A-949D-F390ED95A10F}" srcOrd="0" destOrd="0" parTransId="{F207F9D1-5E0F-427C-8AB6-0593DB2D3EA3}" sibTransId="{1086F049-AACC-4E97-A9EA-2A7B4B394871}"/>
    <dgm:cxn modelId="{D02BC10A-F26F-49AF-BBD8-07E62EB4051B}" type="presOf" srcId="{F0DA835F-4C16-4536-805B-28B97AE68D9E}" destId="{C833BF7D-4231-444C-9A78-36A544BA88A0}" srcOrd="0" destOrd="0" presId="urn:microsoft.com/office/officeart/2005/8/layout/chevron2"/>
    <dgm:cxn modelId="{7F077E0B-1696-4FE5-AA48-1E0A514E3811}" srcId="{E3B0FCC1-05DA-462B-8330-7303047AE136}" destId="{F0DA835F-4C16-4536-805B-28B97AE68D9E}" srcOrd="2" destOrd="0" parTransId="{607FBAB6-8023-47B9-9440-20C17696021D}" sibTransId="{ED899EE4-74A9-461E-922D-0DCEEC5D718B}"/>
    <dgm:cxn modelId="{0E43720D-A152-4708-8CAE-A9CA34EC2B51}" srcId="{60AD60BF-92AA-419D-89CD-C2FA5E9C3118}" destId="{F77FE23F-FD36-479B-95BF-7DBE3FB6E669}" srcOrd="1" destOrd="0" parTransId="{AF3BB1FF-258A-4777-9162-4CC9330FE672}" sibTransId="{C6ED3A93-21DA-4DEA-B970-2DB793EA1DDF}"/>
    <dgm:cxn modelId="{95622C24-5BDA-4192-BEF6-1A9BB2AA8B85}" type="presOf" srcId="{575D8564-96E5-4EE5-A52A-70D2D15C4934}" destId="{D0234B4F-DAEE-404B-B3B1-B80CA6120B15}" srcOrd="0" destOrd="2" presId="urn:microsoft.com/office/officeart/2005/8/layout/chevron2"/>
    <dgm:cxn modelId="{39C45B28-5385-4AAE-8338-05E4CA30C987}" srcId="{60AD60BF-92AA-419D-89CD-C2FA5E9C3118}" destId="{8B79C37C-33A1-41B6-A971-89D95A516D28}" srcOrd="0" destOrd="0" parTransId="{E5D9F3DD-7D90-4491-919F-220D7497FC60}" sibTransId="{63B6D87C-4272-4E76-9C51-911D8F2D31C4}"/>
    <dgm:cxn modelId="{BD9BDD5F-4CAC-4088-BAF3-A11025819E01}" type="presOf" srcId="{CAB4815B-860D-451A-9A9D-030C37293EED}" destId="{2CA9AE20-D110-4C54-9478-CB4706A16FD5}" srcOrd="0" destOrd="1" presId="urn:microsoft.com/office/officeart/2005/8/layout/chevron2"/>
    <dgm:cxn modelId="{BF593F47-EE51-4611-B87E-DDCE19B2E320}" srcId="{E3B0FCC1-05DA-462B-8330-7303047AE136}" destId="{60AD60BF-92AA-419D-89CD-C2FA5E9C3118}" srcOrd="1" destOrd="0" parTransId="{29DBBDA5-C25A-4CAC-A43C-850C1A4F2B6F}" sibTransId="{6F7D6966-DFDE-4BC2-AC82-D150509902A1}"/>
    <dgm:cxn modelId="{C09FB648-FE4D-43A3-A5B1-078E8CEAF51B}" srcId="{E3B0FCC1-05DA-462B-8330-7303047AE136}" destId="{04E80E79-1C7E-4532-934E-21220806C75C}" srcOrd="0" destOrd="0" parTransId="{19C9981B-E4E7-4C85-A0CB-6403BF2E4B96}" sibTransId="{67F33825-FC17-4FE0-BED6-E1A2032BD813}"/>
    <dgm:cxn modelId="{87B33A6B-8568-4A07-BACD-6267B9D270DC}" type="presOf" srcId="{60AD60BF-92AA-419D-89CD-C2FA5E9C3118}" destId="{11B3C979-E1BD-43EA-A9F4-B10B8E618600}" srcOrd="0" destOrd="0" presId="urn:microsoft.com/office/officeart/2005/8/layout/chevron2"/>
    <dgm:cxn modelId="{D4C8C870-0178-46F5-83CA-5E21499E92DC}" srcId="{F0DA835F-4C16-4536-805B-28B97AE68D9E}" destId="{D6DC6FB6-DA69-4E73-9D64-3A72BBE2048D}" srcOrd="0" destOrd="0" parTransId="{C516749F-D8CA-4618-890A-ECEA9F500093}" sibTransId="{BA119DEE-ACDB-4916-BBF1-8065E7562DBC}"/>
    <dgm:cxn modelId="{7337E850-852E-4CA1-9B56-1D8FE3B19C32}" type="presOf" srcId="{352D6FF6-8BF8-430A-949D-F390ED95A10F}" destId="{D0234B4F-DAEE-404B-B3B1-B80CA6120B15}" srcOrd="0" destOrd="0" presId="urn:microsoft.com/office/officeart/2005/8/layout/chevron2"/>
    <dgm:cxn modelId="{2CC1C072-AE06-43AC-9DCF-3916E34B903B}" srcId="{F0DA835F-4C16-4536-805B-28B97AE68D9E}" destId="{CAB4815B-860D-451A-9A9D-030C37293EED}" srcOrd="1" destOrd="0" parTransId="{BCACC80E-8D09-492F-A084-45E9022A6559}" sibTransId="{FC90B5A6-C0C3-4031-8746-2C64AFCA1B07}"/>
    <dgm:cxn modelId="{631F0A75-8701-4496-94B6-8AE1ECEBD97B}" type="presOf" srcId="{25879E7C-535C-49EC-A3CB-B6B1B7FBFBF8}" destId="{D0234B4F-DAEE-404B-B3B1-B80CA6120B15}" srcOrd="0" destOrd="1" presId="urn:microsoft.com/office/officeart/2005/8/layout/chevron2"/>
    <dgm:cxn modelId="{6BB5D389-89B9-4AC0-8C22-C51A8F7886CC}" type="presOf" srcId="{E3B0FCC1-05DA-462B-8330-7303047AE136}" destId="{F6C21AD3-181D-426C-8105-233FF5A320D0}" srcOrd="0" destOrd="0" presId="urn:microsoft.com/office/officeart/2005/8/layout/chevron2"/>
    <dgm:cxn modelId="{530AFA8A-7BE3-4D4C-A7CB-39E58DC82A51}" type="presOf" srcId="{D6DC6FB6-DA69-4E73-9D64-3A72BBE2048D}" destId="{2CA9AE20-D110-4C54-9478-CB4706A16FD5}" srcOrd="0" destOrd="0" presId="urn:microsoft.com/office/officeart/2005/8/layout/chevron2"/>
    <dgm:cxn modelId="{BA1A72A0-22E6-4AA6-B15E-DF33C953EF45}" type="presOf" srcId="{04E80E79-1C7E-4532-934E-21220806C75C}" destId="{038D6F10-12DB-4D5F-875D-45FF0B276F5A}" srcOrd="0" destOrd="0" presId="urn:microsoft.com/office/officeart/2005/8/layout/chevron2"/>
    <dgm:cxn modelId="{2EA462AC-8E6F-4AA9-91FC-47346D0EF9BD}" type="presOf" srcId="{F77FE23F-FD36-479B-95BF-7DBE3FB6E669}" destId="{A565315A-5D75-4445-AD62-4E4D666098CF}" srcOrd="0" destOrd="1" presId="urn:microsoft.com/office/officeart/2005/8/layout/chevron2"/>
    <dgm:cxn modelId="{A72EB6D3-A1B4-4606-B439-4191A9462F92}" srcId="{04E80E79-1C7E-4532-934E-21220806C75C}" destId="{25879E7C-535C-49EC-A3CB-B6B1B7FBFBF8}" srcOrd="1" destOrd="0" parTransId="{C23917FA-6E91-4B0C-8981-566E1A587617}" sibTransId="{64F17819-6115-4AEE-B526-5A1AC1FD207C}"/>
    <dgm:cxn modelId="{B55305DF-859C-4AB6-B62B-54869815378B}" srcId="{04E80E79-1C7E-4532-934E-21220806C75C}" destId="{575D8564-96E5-4EE5-A52A-70D2D15C4934}" srcOrd="2" destOrd="0" parTransId="{4F80ABE9-CB73-4A41-A1B7-96518BA76776}" sibTransId="{0E58FF95-B2DE-40C7-9A76-7A5B88C8F53F}"/>
    <dgm:cxn modelId="{103D60DF-3D91-4236-BEB6-F1CA8634AE36}" type="presOf" srcId="{8B79C37C-33A1-41B6-A971-89D95A516D28}" destId="{A565315A-5D75-4445-AD62-4E4D666098CF}" srcOrd="0" destOrd="0" presId="urn:microsoft.com/office/officeart/2005/8/layout/chevron2"/>
    <dgm:cxn modelId="{ACE4BB45-336F-4F66-BBCD-9848D4F15170}" type="presParOf" srcId="{F6C21AD3-181D-426C-8105-233FF5A320D0}" destId="{F20FE1E6-D8AA-409F-AFFF-BDC3D2BE84C9}" srcOrd="0" destOrd="0" presId="urn:microsoft.com/office/officeart/2005/8/layout/chevron2"/>
    <dgm:cxn modelId="{90B1C894-66E3-4B35-A4B8-4E59A061E8B1}" type="presParOf" srcId="{F20FE1E6-D8AA-409F-AFFF-BDC3D2BE84C9}" destId="{038D6F10-12DB-4D5F-875D-45FF0B276F5A}" srcOrd="0" destOrd="0" presId="urn:microsoft.com/office/officeart/2005/8/layout/chevron2"/>
    <dgm:cxn modelId="{C49075DA-DB0F-440A-B6D1-DF1B9807E155}" type="presParOf" srcId="{F20FE1E6-D8AA-409F-AFFF-BDC3D2BE84C9}" destId="{D0234B4F-DAEE-404B-B3B1-B80CA6120B15}" srcOrd="1" destOrd="0" presId="urn:microsoft.com/office/officeart/2005/8/layout/chevron2"/>
    <dgm:cxn modelId="{635D0880-3E88-4D83-B2CA-FB60A6314DA3}" type="presParOf" srcId="{F6C21AD3-181D-426C-8105-233FF5A320D0}" destId="{632DB976-8701-4940-8B6F-5B474C4EA5C1}" srcOrd="1" destOrd="0" presId="urn:microsoft.com/office/officeart/2005/8/layout/chevron2"/>
    <dgm:cxn modelId="{4143324B-79E3-47E5-8BC9-3EF12AEB272E}" type="presParOf" srcId="{F6C21AD3-181D-426C-8105-233FF5A320D0}" destId="{7F1BCFD6-BF8E-4D95-AE35-6F17DA801716}" srcOrd="2" destOrd="0" presId="urn:microsoft.com/office/officeart/2005/8/layout/chevron2"/>
    <dgm:cxn modelId="{5A9628F7-1A4B-48CE-93A1-DB8E83B60169}" type="presParOf" srcId="{7F1BCFD6-BF8E-4D95-AE35-6F17DA801716}" destId="{11B3C979-E1BD-43EA-A9F4-B10B8E618600}" srcOrd="0" destOrd="0" presId="urn:microsoft.com/office/officeart/2005/8/layout/chevron2"/>
    <dgm:cxn modelId="{4644ACA2-A621-4A6F-9F7C-1BB6784E2B73}" type="presParOf" srcId="{7F1BCFD6-BF8E-4D95-AE35-6F17DA801716}" destId="{A565315A-5D75-4445-AD62-4E4D666098CF}" srcOrd="1" destOrd="0" presId="urn:microsoft.com/office/officeart/2005/8/layout/chevron2"/>
    <dgm:cxn modelId="{ADF15BD5-A851-4D48-810E-8176A01C8CEE}" type="presParOf" srcId="{F6C21AD3-181D-426C-8105-233FF5A320D0}" destId="{2BCB20FE-E74B-49DD-A747-7C7A3ED73DFB}" srcOrd="3" destOrd="0" presId="urn:microsoft.com/office/officeart/2005/8/layout/chevron2"/>
    <dgm:cxn modelId="{8964DBA4-7C53-4A78-B640-620CD85D1641}" type="presParOf" srcId="{F6C21AD3-181D-426C-8105-233FF5A320D0}" destId="{AB25005D-E61A-4257-91A2-5E1A81872106}" srcOrd="4" destOrd="0" presId="urn:microsoft.com/office/officeart/2005/8/layout/chevron2"/>
    <dgm:cxn modelId="{61A3A600-D9AF-468B-BD3D-D791DC5F3C38}" type="presParOf" srcId="{AB25005D-E61A-4257-91A2-5E1A81872106}" destId="{C833BF7D-4231-444C-9A78-36A544BA88A0}" srcOrd="0" destOrd="0" presId="urn:microsoft.com/office/officeart/2005/8/layout/chevron2"/>
    <dgm:cxn modelId="{8CB9A575-F352-4642-8BB5-13AE30FDF893}" type="presParOf" srcId="{AB25005D-E61A-4257-91A2-5E1A81872106}" destId="{2CA9AE20-D110-4C54-9478-CB4706A16FD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58BC6-8B82-4E44-A765-BA7A7CF03141}">
      <dsp:nvSpPr>
        <dsp:cNvPr id="0" name=""/>
        <dsp:cNvSpPr/>
      </dsp:nvSpPr>
      <dsp:spPr>
        <a:xfrm rot="5400000">
          <a:off x="-219280" y="477871"/>
          <a:ext cx="1461867" cy="1023307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Governments (Policy environment)</a:t>
          </a:r>
        </a:p>
      </dsp:txBody>
      <dsp:txXfrm rot="-5400000">
        <a:off x="1" y="770245"/>
        <a:ext cx="1023307" cy="438560"/>
      </dsp:txXfrm>
    </dsp:sp>
    <dsp:sp modelId="{1F5F9AB8-00EA-4D0A-A8E8-ADA3832FDD71}">
      <dsp:nvSpPr>
        <dsp:cNvPr id="0" name=""/>
        <dsp:cNvSpPr/>
      </dsp:nvSpPr>
      <dsp:spPr>
        <a:xfrm rot="5400000">
          <a:off x="2407149" y="-1345197"/>
          <a:ext cx="1390608" cy="4158292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Lack of deliberate and intentional policies by governments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Over 90% of countries in Africa have National Medicines Policies whose provisions are mainly not enforced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Local production not deliberately pursued and supported by governments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Preference for importation very high making countries vulnerable (</a:t>
          </a:r>
          <a:r>
            <a:rPr lang="en-US" sz="1200" kern="1200" dirty="0" err="1"/>
            <a:t>eg</a:t>
          </a:r>
          <a:r>
            <a:rPr lang="en-US" sz="1200" kern="1200" dirty="0"/>
            <a:t> CIVID era)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Appointments of persons to head agencies</a:t>
          </a:r>
        </a:p>
      </dsp:txBody>
      <dsp:txXfrm rot="-5400000">
        <a:off x="1023307" y="106529"/>
        <a:ext cx="4090408" cy="1254840"/>
      </dsp:txXfrm>
    </dsp:sp>
    <dsp:sp modelId="{8B9D2BA7-0905-492D-9F81-BDE16518D016}">
      <dsp:nvSpPr>
        <dsp:cNvPr id="0" name=""/>
        <dsp:cNvSpPr/>
      </dsp:nvSpPr>
      <dsp:spPr>
        <a:xfrm rot="5400000">
          <a:off x="-219280" y="1917728"/>
          <a:ext cx="1461867" cy="1023307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>
              <a:solidFill>
                <a:schemeClr val="tx1"/>
              </a:solidFill>
            </a:rPr>
            <a:t>Private Sector (capital, infrastructure, human resource)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tx1"/>
            </a:solidFill>
          </a:endParaRPr>
        </a:p>
      </dsp:txBody>
      <dsp:txXfrm rot="-5400000">
        <a:off x="1" y="2210102"/>
        <a:ext cx="1023307" cy="438560"/>
      </dsp:txXfrm>
    </dsp:sp>
    <dsp:sp modelId="{7FB06067-1E3F-45A4-9147-A4341C943383}">
      <dsp:nvSpPr>
        <dsp:cNvPr id="0" name=""/>
        <dsp:cNvSpPr/>
      </dsp:nvSpPr>
      <dsp:spPr>
        <a:xfrm rot="5400000">
          <a:off x="2474804" y="94409"/>
          <a:ext cx="1255299" cy="4158292"/>
        </a:xfrm>
        <a:prstGeom prst="round2Same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Bureaucratic governmental system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High interest rate on capital for investment in the sector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High tax regimes coupled with high interest rates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Non involvement in decision making and always seen as profiteers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 rot="-5400000">
        <a:off x="1023308" y="1607185"/>
        <a:ext cx="4097013" cy="1132741"/>
      </dsp:txXfrm>
    </dsp:sp>
    <dsp:sp modelId="{D6B6C84F-A4AF-4DAD-B78D-7613E8476E2F}">
      <dsp:nvSpPr>
        <dsp:cNvPr id="0" name=""/>
        <dsp:cNvSpPr/>
      </dsp:nvSpPr>
      <dsp:spPr>
        <a:xfrm rot="5400000">
          <a:off x="-219280" y="3205043"/>
          <a:ext cx="1461867" cy="1023307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Regulatory Authorities </a:t>
          </a:r>
        </a:p>
      </dsp:txBody>
      <dsp:txXfrm rot="-5400000">
        <a:off x="1" y="3497417"/>
        <a:ext cx="1023307" cy="438560"/>
      </dsp:txXfrm>
    </dsp:sp>
    <dsp:sp modelId="{B7693D14-4492-49B1-8DC6-96A06BD01B67}">
      <dsp:nvSpPr>
        <dsp:cNvPr id="0" name=""/>
        <dsp:cNvSpPr/>
      </dsp:nvSpPr>
      <dsp:spPr>
        <a:xfrm rot="5400000">
          <a:off x="2627346" y="1381724"/>
          <a:ext cx="950214" cy="4158292"/>
        </a:xfrm>
        <a:prstGeom prst="round2SameRect">
          <a:avLst/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Delays in granting marketing authorization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Unclear procedures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Overregulation and under regulation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Fragmentation in Harmonization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 rot="-5400000">
        <a:off x="1023307" y="3032149"/>
        <a:ext cx="4111906" cy="857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5D74B-9200-4B70-B337-8293F17F6679}">
      <dsp:nvSpPr>
        <dsp:cNvPr id="0" name=""/>
        <dsp:cNvSpPr/>
      </dsp:nvSpPr>
      <dsp:spPr>
        <a:xfrm>
          <a:off x="2106666" y="752"/>
          <a:ext cx="1014561" cy="1014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Manufacturing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Local or Foreign</a:t>
          </a:r>
        </a:p>
      </dsp:txBody>
      <dsp:txXfrm>
        <a:off x="2255245" y="149331"/>
        <a:ext cx="717403" cy="717403"/>
      </dsp:txXfrm>
    </dsp:sp>
    <dsp:sp modelId="{8F8F3FF0-3632-4480-A6FA-CA6704CFB3A6}">
      <dsp:nvSpPr>
        <dsp:cNvPr id="0" name=""/>
        <dsp:cNvSpPr/>
      </dsp:nvSpPr>
      <dsp:spPr>
        <a:xfrm rot="1542857">
          <a:off x="3158342" y="663815"/>
          <a:ext cx="269211" cy="342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162341" y="714777"/>
        <a:ext cx="188448" cy="205448"/>
      </dsp:txXfrm>
    </dsp:sp>
    <dsp:sp modelId="{5DA906D0-B7E2-45F5-AE32-971BE9620A6D}">
      <dsp:nvSpPr>
        <dsp:cNvPr id="0" name=""/>
        <dsp:cNvSpPr/>
      </dsp:nvSpPr>
      <dsp:spPr>
        <a:xfrm>
          <a:off x="3478398" y="661343"/>
          <a:ext cx="1014561" cy="1014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importation;</a:t>
          </a:r>
        </a:p>
      </dsp:txBody>
      <dsp:txXfrm>
        <a:off x="3626977" y="809922"/>
        <a:ext cx="717403" cy="717403"/>
      </dsp:txXfrm>
    </dsp:sp>
    <dsp:sp modelId="{7749A8D3-FBB7-4D98-BAFA-EF9F1B0AB70A}">
      <dsp:nvSpPr>
        <dsp:cNvPr id="0" name=""/>
        <dsp:cNvSpPr/>
      </dsp:nvSpPr>
      <dsp:spPr>
        <a:xfrm rot="4628571">
          <a:off x="4018773" y="1732156"/>
          <a:ext cx="269211" cy="342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050169" y="1761270"/>
        <a:ext cx="188448" cy="205448"/>
      </dsp:txXfrm>
    </dsp:sp>
    <dsp:sp modelId="{78CE99AE-55D6-4309-A2AA-7B412AC14E20}">
      <dsp:nvSpPr>
        <dsp:cNvPr id="0" name=""/>
        <dsp:cNvSpPr/>
      </dsp:nvSpPr>
      <dsp:spPr>
        <a:xfrm>
          <a:off x="3817188" y="2145679"/>
          <a:ext cx="1014561" cy="1014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Marketing Authorization</a:t>
          </a:r>
          <a:endParaRPr lang="en-US" sz="1200" kern="1200" dirty="0"/>
        </a:p>
      </dsp:txBody>
      <dsp:txXfrm>
        <a:off x="3965767" y="2294258"/>
        <a:ext cx="717403" cy="717403"/>
      </dsp:txXfrm>
    </dsp:sp>
    <dsp:sp modelId="{8086B6C8-426C-4993-A346-CCFCE9CD7F39}">
      <dsp:nvSpPr>
        <dsp:cNvPr id="0" name=""/>
        <dsp:cNvSpPr/>
      </dsp:nvSpPr>
      <dsp:spPr>
        <a:xfrm rot="7714286">
          <a:off x="3719979" y="3070968"/>
          <a:ext cx="269211" cy="342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3785538" y="3107879"/>
        <a:ext cx="188448" cy="205448"/>
      </dsp:txXfrm>
    </dsp:sp>
    <dsp:sp modelId="{BEA46759-4F77-431F-8E47-2AA5091EC1E7}">
      <dsp:nvSpPr>
        <dsp:cNvPr id="0" name=""/>
        <dsp:cNvSpPr/>
      </dsp:nvSpPr>
      <dsp:spPr>
        <a:xfrm>
          <a:off x="2867920" y="3336024"/>
          <a:ext cx="1014561" cy="1014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Procurement</a:t>
          </a:r>
        </a:p>
      </dsp:txBody>
      <dsp:txXfrm>
        <a:off x="3016499" y="3484603"/>
        <a:ext cx="717403" cy="717403"/>
      </dsp:txXfrm>
    </dsp:sp>
    <dsp:sp modelId="{0D577AE0-7DEB-400C-B66B-58570B7A4732}">
      <dsp:nvSpPr>
        <dsp:cNvPr id="0" name=""/>
        <dsp:cNvSpPr/>
      </dsp:nvSpPr>
      <dsp:spPr>
        <a:xfrm rot="10800000">
          <a:off x="2486960" y="3672097"/>
          <a:ext cx="269211" cy="342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2567723" y="3740580"/>
        <a:ext cx="188448" cy="205448"/>
      </dsp:txXfrm>
    </dsp:sp>
    <dsp:sp modelId="{71EA8131-B31F-4606-9387-95315AEB8915}">
      <dsp:nvSpPr>
        <dsp:cNvPr id="0" name=""/>
        <dsp:cNvSpPr/>
      </dsp:nvSpPr>
      <dsp:spPr>
        <a:xfrm>
          <a:off x="1345412" y="3336024"/>
          <a:ext cx="1014561" cy="1014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Distribution (Transportation, storage)</a:t>
          </a:r>
        </a:p>
      </dsp:txBody>
      <dsp:txXfrm>
        <a:off x="1493991" y="3484603"/>
        <a:ext cx="717403" cy="717403"/>
      </dsp:txXfrm>
    </dsp:sp>
    <dsp:sp modelId="{807911B0-091A-4BA7-A380-2FC6551DD773}">
      <dsp:nvSpPr>
        <dsp:cNvPr id="0" name=""/>
        <dsp:cNvSpPr/>
      </dsp:nvSpPr>
      <dsp:spPr>
        <a:xfrm rot="13885714">
          <a:off x="1257611" y="3089169"/>
          <a:ext cx="260423" cy="342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1321030" y="3188193"/>
        <a:ext cx="182296" cy="205448"/>
      </dsp:txXfrm>
    </dsp:sp>
    <dsp:sp modelId="{6E47BE8E-3119-4638-88BC-490C12EC26C2}">
      <dsp:nvSpPr>
        <dsp:cNvPr id="0" name=""/>
        <dsp:cNvSpPr/>
      </dsp:nvSpPr>
      <dsp:spPr>
        <a:xfrm>
          <a:off x="349849" y="2145679"/>
          <a:ext cx="1107150" cy="1014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Wholesale/retail</a:t>
          </a:r>
        </a:p>
      </dsp:txBody>
      <dsp:txXfrm>
        <a:off x="511987" y="2294258"/>
        <a:ext cx="782874" cy="717403"/>
      </dsp:txXfrm>
    </dsp:sp>
    <dsp:sp modelId="{2C94BD61-1FDA-47E8-A704-6222243B6B01}">
      <dsp:nvSpPr>
        <dsp:cNvPr id="0" name=""/>
        <dsp:cNvSpPr/>
      </dsp:nvSpPr>
      <dsp:spPr>
        <a:xfrm rot="16971429">
          <a:off x="937287" y="1745996"/>
          <a:ext cx="268138" cy="342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968558" y="1853691"/>
        <a:ext cx="187697" cy="205448"/>
      </dsp:txXfrm>
    </dsp:sp>
    <dsp:sp modelId="{E746F06C-85AC-43BE-9942-4AAF8ECF4360}">
      <dsp:nvSpPr>
        <dsp:cNvPr id="0" name=""/>
        <dsp:cNvSpPr/>
      </dsp:nvSpPr>
      <dsp:spPr>
        <a:xfrm>
          <a:off x="734934" y="661343"/>
          <a:ext cx="1014561" cy="1014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Patient / Client</a:t>
          </a:r>
        </a:p>
      </dsp:txBody>
      <dsp:txXfrm>
        <a:off x="883513" y="809922"/>
        <a:ext cx="717403" cy="717403"/>
      </dsp:txXfrm>
    </dsp:sp>
    <dsp:sp modelId="{D6DE92C1-446B-4681-BFE2-248061B09F5F}">
      <dsp:nvSpPr>
        <dsp:cNvPr id="0" name=""/>
        <dsp:cNvSpPr/>
      </dsp:nvSpPr>
      <dsp:spPr>
        <a:xfrm rot="20057143">
          <a:off x="1786610" y="670427"/>
          <a:ext cx="269211" cy="342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790609" y="756431"/>
        <a:ext cx="188448" cy="205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72089-EA24-4BCB-8BAA-C85CE529CB0A}">
      <dsp:nvSpPr>
        <dsp:cNvPr id="0" name=""/>
        <dsp:cNvSpPr/>
      </dsp:nvSpPr>
      <dsp:spPr>
        <a:xfrm rot="5400000">
          <a:off x="-668028" y="698487"/>
          <a:ext cx="2111656" cy="775598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Procurement Agencies, NGOs Funding Agencies (UNICEF, Global Fund, WHO, World Bank etc.</a:t>
          </a:r>
        </a:p>
      </dsp:txBody>
      <dsp:txXfrm rot="-5400000">
        <a:off x="1" y="418257"/>
        <a:ext cx="775598" cy="1336058"/>
      </dsp:txXfrm>
    </dsp:sp>
    <dsp:sp modelId="{A7452D9C-DA5A-45F6-BFFF-FC56597D1012}">
      <dsp:nvSpPr>
        <dsp:cNvPr id="0" name=""/>
        <dsp:cNvSpPr/>
      </dsp:nvSpPr>
      <dsp:spPr>
        <a:xfrm rot="5400000">
          <a:off x="1816150" y="-922814"/>
          <a:ext cx="1549298" cy="3630402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rgbClr val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Leakage in Procurement Systems in the public sector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Unstructured distribution chain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Medicines procured from donors found in private distribution system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Preference for procurement from outside the continent instead of supporting local quality infrastructure</a:t>
          </a:r>
        </a:p>
      </dsp:txBody>
      <dsp:txXfrm rot="-5400000">
        <a:off x="775598" y="193368"/>
        <a:ext cx="3554772" cy="1398038"/>
      </dsp:txXfrm>
    </dsp:sp>
    <dsp:sp modelId="{68A62013-BE1F-4923-9579-8D79B04EC5B1}">
      <dsp:nvSpPr>
        <dsp:cNvPr id="0" name=""/>
        <dsp:cNvSpPr/>
      </dsp:nvSpPr>
      <dsp:spPr>
        <a:xfrm rot="5400000">
          <a:off x="-166199" y="2171911"/>
          <a:ext cx="1107998" cy="775598"/>
        </a:xfrm>
        <a:prstGeom prst="chevron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>
              <a:solidFill>
                <a:schemeClr val="tx1"/>
              </a:solidFill>
            </a:rPr>
            <a:t>State Medical Stores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chemeClr val="tx1"/>
            </a:solidFill>
          </a:endParaRPr>
        </a:p>
      </dsp:txBody>
      <dsp:txXfrm rot="-5400000">
        <a:off x="1" y="2393510"/>
        <a:ext cx="775598" cy="332400"/>
      </dsp:txXfrm>
    </dsp:sp>
    <dsp:sp modelId="{B2237007-8575-44EE-B4C4-9EF5885D23C9}">
      <dsp:nvSpPr>
        <dsp:cNvPr id="0" name=""/>
        <dsp:cNvSpPr/>
      </dsp:nvSpPr>
      <dsp:spPr>
        <a:xfrm rot="5400000">
          <a:off x="2230700" y="550610"/>
          <a:ext cx="720198" cy="3630402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Inappropriate infrastructure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Poor storage facilities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Non adherence to procedures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 rot="-5400000">
        <a:off x="775599" y="2040869"/>
        <a:ext cx="3595245" cy="649884"/>
      </dsp:txXfrm>
    </dsp:sp>
    <dsp:sp modelId="{A1AF7318-09A6-406B-B8EE-5D898EC041C9}">
      <dsp:nvSpPr>
        <dsp:cNvPr id="0" name=""/>
        <dsp:cNvSpPr/>
      </dsp:nvSpPr>
      <dsp:spPr>
        <a:xfrm rot="5400000">
          <a:off x="-166199" y="3379081"/>
          <a:ext cx="1107998" cy="775598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>
              <a:solidFill>
                <a:schemeClr val="tx1"/>
              </a:solidFill>
            </a:rPr>
            <a:t> Private Pharmacies and other retailers</a:t>
          </a:r>
        </a:p>
      </dsp:txBody>
      <dsp:txXfrm rot="-5400000">
        <a:off x="1" y="3600680"/>
        <a:ext cx="775598" cy="332400"/>
      </dsp:txXfrm>
    </dsp:sp>
    <dsp:sp modelId="{F079016B-7AE4-42CE-8366-205F515E6922}">
      <dsp:nvSpPr>
        <dsp:cNvPr id="0" name=""/>
        <dsp:cNvSpPr/>
      </dsp:nvSpPr>
      <dsp:spPr>
        <a:xfrm rot="5400000">
          <a:off x="2382926" y="1369980"/>
          <a:ext cx="1191345" cy="4406001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Information asymmetry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Seen as not part of the public health system (Vaccination)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Enforcement on GSP and GDP principles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Polypharmacy</a:t>
          </a:r>
        </a:p>
      </dsp:txBody>
      <dsp:txXfrm rot="-5400000">
        <a:off x="775599" y="3035465"/>
        <a:ext cx="4347844" cy="10750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D6F10-12DB-4D5F-875D-45FF0B276F5A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Hospitals (public and Private</a:t>
          </a:r>
        </a:p>
      </dsp:txBody>
      <dsp:txXfrm rot="-5400000">
        <a:off x="0" y="554579"/>
        <a:ext cx="1105044" cy="473590"/>
      </dsp:txXfrm>
    </dsp:sp>
    <dsp:sp modelId="{D0234B4F-DAEE-404B-B3B1-B80CA6120B15}">
      <dsp:nvSpPr>
        <dsp:cNvPr id="0" name=""/>
        <dsp:cNvSpPr/>
      </dsp:nvSpPr>
      <dsp:spPr>
        <a:xfrm rot="5400000">
          <a:off x="2630265" y="-1523163"/>
          <a:ext cx="1026112" cy="4076555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Weak infrastructure for distribution and storage.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Non adherence to STGs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Poor quality of care</a:t>
          </a:r>
        </a:p>
      </dsp:txBody>
      <dsp:txXfrm rot="-5400000">
        <a:off x="1105044" y="52149"/>
        <a:ext cx="4026464" cy="925930"/>
      </dsp:txXfrm>
    </dsp:sp>
    <dsp:sp modelId="{11B3C979-E1BD-43EA-A9F4-B10B8E618600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-5400000">
        <a:off x="0" y="1938873"/>
        <a:ext cx="1105044" cy="473590"/>
      </dsp:txXfrm>
    </dsp:sp>
    <dsp:sp modelId="{A565315A-5D75-4445-AD62-4E4D666098CF}">
      <dsp:nvSpPr>
        <dsp:cNvPr id="0" name=""/>
        <dsp:cNvSpPr/>
      </dsp:nvSpPr>
      <dsp:spPr>
        <a:xfrm rot="5400000">
          <a:off x="2630265" y="-138869"/>
          <a:ext cx="1026112" cy="4076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/>
        </a:p>
      </dsp:txBody>
      <dsp:txXfrm rot="-5400000">
        <a:off x="1105044" y="1436443"/>
        <a:ext cx="4026464" cy="925930"/>
      </dsp:txXfrm>
    </dsp:sp>
    <dsp:sp modelId="{C833BF7D-4231-444C-9A78-36A544BA88A0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0" y="3323167"/>
        <a:ext cx="1105044" cy="473590"/>
      </dsp:txXfrm>
    </dsp:sp>
    <dsp:sp modelId="{2CA9AE20-D110-4C54-9478-CB4706A16FD5}">
      <dsp:nvSpPr>
        <dsp:cNvPr id="0" name=""/>
        <dsp:cNvSpPr/>
      </dsp:nvSpPr>
      <dsp:spPr>
        <a:xfrm rot="5400000">
          <a:off x="2630265" y="1245423"/>
          <a:ext cx="1026112" cy="4076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/>
        </a:p>
      </dsp:txBody>
      <dsp:txXfrm rot="-5400000">
        <a:off x="1105044" y="2820736"/>
        <a:ext cx="4026464" cy="92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75A5-BB51-6009-A393-0E592FEEA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3CE0D-EEEA-B070-B91B-9DB07B8E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931A7-5003-64CC-6FF4-D8E5BBB5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E4D90-6058-89E9-7129-1C8F8EE6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6990-9B5D-F73C-730C-A90262EB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2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D094C-A63D-C440-318B-D8DC599D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E91A3-EC40-98B1-D2A5-327AD41AA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D69E0-D45A-409F-E70A-DE37DA3F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6B03C-DFE0-CC0A-AF0B-08F6F38BB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E357D-E75F-5B70-C2E0-C9F9344E9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6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42DB2-5328-199C-B03B-87877C8AE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67EAD-FC05-94FD-B554-66E285B2A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B451F-7EC9-A779-B4A9-C346C1C6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6D29E-99B6-2B0F-90DD-F2994CA0C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6B01E-F519-A5E3-5934-F05A6B5B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BD95-1F7F-E9C9-E1D8-332385CF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84831-4C0D-F773-F895-BEB3EA66F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AEB7F-9C0E-AF5C-F6CB-C8B77371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9AD44-735F-C1AE-A3BF-902FB259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F3834-7403-A894-5574-AE895D68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0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F3AB9-4395-0C53-F47E-159CA96CE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7F371-F127-99E1-74FA-A0F0B0603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4A3B8-B014-42B6-3845-EBB8A596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3B24A-ECB5-92A0-11ED-0D5D0059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842B6-1577-8CBE-E7D0-A0BD7511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D147-3733-9E92-9883-5887CDCC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E5D3-419A-9874-26C0-89E0933B8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A1972-7A6E-6289-7D04-F2325353D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20464-88CC-2382-F4F9-C45232E9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5D88B-9839-7E06-5225-773F7A9D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61077-3DD0-5DAF-079F-248764CC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7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DD46-6913-E2E0-0A6F-D3E7493A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3CEB4-CA03-8489-EB19-4837C42A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3C078-450F-FA7A-9022-07751598E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37DE0-6EDE-7536-2B96-01F1681E8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3F2711-7F4D-2348-2964-4888CA6D2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01B72-51EF-78AB-08AD-24C16935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A0816-A5D6-C9BE-FB44-F84898A7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E4381-D312-2FC1-DB8A-C923A92B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1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B86E-6699-355F-2161-43711E62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63F81-B871-05F9-107E-838558C5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5EC3E-1591-14B0-D255-67B0EDFD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B5E68-C7A4-1EF3-4DAC-0C63249B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35C51-AC5A-F02D-7AB0-A91309D8F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CAD01-1A2B-136C-9DC5-1B052E48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10246-6203-BCAB-22FB-20779CB14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6AD3-F699-9F25-0BDE-5FA1D954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A0BF-B31F-3A58-0C9C-E649748B0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9B13E-8F19-97C1-E506-2EAB39BB0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28D7-8CAF-4F41-7BBF-EE1C8797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BC4E0-5637-AC35-C0FE-24BDCF2E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ED212-E9C9-C015-A4C9-5526A573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9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1DB6-5F7B-D7CB-BF39-716ECE16B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8C9993-5BB9-05B4-AA06-B74746B44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00460-6885-3F12-FBFB-1F63E7DC5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8145B-56E4-18D8-9ABA-8DF77D48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CB56B-CB1A-0C1F-46C0-38F98BD0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64A77-2FD3-8104-D6C1-AB72616F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1B6E3-C79F-17DB-F7FF-D44C5894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178D5-DD08-08F7-063B-4F638B1B1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4FF9-B7B4-7E06-98CE-6C569DAB5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23DE-DA29-4B56-A2E1-78606E2CF05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D3E7E-F345-6616-5D25-2E64CDEFA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3237A-C0DD-04E0-EB9C-6C57B2768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A3016-82EA-43AB-9B20-9549A4D73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1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59C1-26FC-0AB2-AEE2-C0155DF6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Supply Chain – cycle, governance players and challenges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C28F650-42DE-49EC-0078-020B43450A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1192298"/>
              </p:ext>
            </p:extLst>
          </p:nvPr>
        </p:nvGraphicFramePr>
        <p:xfrm>
          <a:off x="6172200" y="1690688"/>
          <a:ext cx="5181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7CAF71A8-8302-1BDD-0BB7-B457C90A2BC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9053399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982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0560C7-AA29-8FDD-B904-1A135AF10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players and Challenges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49E7A8-7FFB-9A17-91D5-5E2D293ACF2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629876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DF2168E-23A6-B5B2-F613-D25058290AD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950640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6222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259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Supply Chain – cycle, governance players and challenges</vt:lpstr>
      <vt:lpstr>Governance players and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Botwe</dc:creator>
  <cp:lastModifiedBy>Ben Botwe</cp:lastModifiedBy>
  <cp:revision>5</cp:revision>
  <dcterms:created xsi:type="dcterms:W3CDTF">2022-06-06T08:56:21Z</dcterms:created>
  <dcterms:modified xsi:type="dcterms:W3CDTF">2022-06-06T21:38:51Z</dcterms:modified>
</cp:coreProperties>
</file>